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Default Extension="png" ContentType="image/png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handoutMasterIdLst>
    <p:handoutMasterId r:id="rId6"/>
  </p:handoutMasterIdLst>
  <p:sldIdLst>
    <p:sldId id="286" r:id="rId4"/>
  </p:sldIdLst>
  <p:sldSz cx="43891200" cy="43891200"/>
  <p:notesSz cx="6858000" cy="9144000"/>
  <p:defaultTextStyle>
    <a:defPPr>
      <a:defRPr lang="en-US"/>
    </a:defPPr>
    <a:lvl1pPr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1pPr>
    <a:lvl2pPr marL="2193925" indent="-1736725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2pPr>
    <a:lvl3pPr marL="4387850" indent="-3473450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3pPr>
    <a:lvl4pPr marL="6581775" indent="-5210175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4pPr>
    <a:lvl5pPr marL="8777288" indent="-6948488" algn="l" defTabSz="4387850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" lastIdx="2" clrIdx="0"/>
  <p:cmAuthor id="1" name="PosterPresentations.com - 510.649.3001" initials="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3E9E5"/>
    <a:srgbClr val="EAEAEA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9" autoAdjust="0"/>
    <p:restoredTop sz="94706" autoAdjust="0"/>
  </p:normalViewPr>
  <p:slideViewPr>
    <p:cSldViewPr snapToGrid="0" snapToObjects="1">
      <p:cViewPr>
        <p:scale>
          <a:sx n="11" d="100"/>
          <a:sy n="11" d="100"/>
        </p:scale>
        <p:origin x="-1860" y="-42"/>
      </p:cViewPr>
      <p:guideLst>
        <p:guide orient="horz" pos="4424"/>
        <p:guide orient="horz" pos="384"/>
        <p:guide orient="horz" pos="26880"/>
        <p:guide orient="horz"/>
        <p:guide pos="581"/>
        <p:guide pos="27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889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38890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5E8B40D-160D-449A-A466-6239B86D2C1E}" type="datetimeFigureOut">
              <a:rPr lang="en-US"/>
              <a:pPr>
                <a:defRPr/>
              </a:pPr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889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38890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983494E-D650-4159-96BE-31E6D78B6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88900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38890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C7C144D-E288-4B8D-B08C-3772B76F6B43}" type="datetimeFigureOut">
              <a:rPr lang="en-US"/>
              <a:pPr>
                <a:defRPr/>
              </a:pPr>
              <a:t>3/25/2014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88900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38890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2E15D8E-7741-4932-B8A4-0891F14710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387850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3925" algn="l" defTabSz="4387850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7850" algn="l" defTabSz="4387850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1775" algn="l" defTabSz="4387850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288" algn="l" defTabSz="4387850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4387850" fontAlgn="base">
              <a:spcBef>
                <a:spcPct val="0"/>
              </a:spcBef>
              <a:spcAft>
                <a:spcPct val="0"/>
              </a:spcAft>
            </a:pPr>
            <a:fld id="{C2AC8B06-D882-41C4-B72F-C657166C9B91}" type="slidenum">
              <a:rPr lang="en-US"/>
              <a:pPr defTabSz="438785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593" y="609603"/>
            <a:ext cx="32009976" cy="19304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sz="115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04189" y="7834424"/>
            <a:ext cx="2073006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922342" y="7020986"/>
            <a:ext cx="20713697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14400" y="1524000"/>
            <a:ext cx="4419600" cy="33528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38557200" y="1625600"/>
            <a:ext cx="4419600" cy="33528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922339" y="18950018"/>
            <a:ext cx="20718758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22258339" y="7020986"/>
            <a:ext cx="207134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22258339" y="7834424"/>
            <a:ext cx="20713429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22258339" y="18973168"/>
            <a:ext cx="20707738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/>
          </p:nvPr>
        </p:nvSpPr>
        <p:spPr>
          <a:xfrm>
            <a:off x="22250400" y="19786603"/>
            <a:ext cx="20715677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22274396" y="34239202"/>
            <a:ext cx="20697372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/>
          </p:nvPr>
        </p:nvSpPr>
        <p:spPr>
          <a:xfrm>
            <a:off x="22258339" y="35073145"/>
            <a:ext cx="20707738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/>
          </p:nvPr>
        </p:nvSpPr>
        <p:spPr>
          <a:xfrm>
            <a:off x="904189" y="19821103"/>
            <a:ext cx="2073185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/>
          </p:nvPr>
        </p:nvSpPr>
        <p:spPr>
          <a:xfrm>
            <a:off x="-21164550" y="26098500"/>
            <a:ext cx="20825779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/>
          </p:nvPr>
        </p:nvSpPr>
        <p:spPr>
          <a:xfrm>
            <a:off x="-21164550" y="26098500"/>
            <a:ext cx="20825779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/>
          </p:nvPr>
        </p:nvSpPr>
        <p:spPr>
          <a:xfrm>
            <a:off x="-21164550" y="26098500"/>
            <a:ext cx="20825779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/>
          </p:nvPr>
        </p:nvSpPr>
        <p:spPr>
          <a:xfrm>
            <a:off x="-21164550" y="26098500"/>
            <a:ext cx="20825779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/>
          </p:nvPr>
        </p:nvSpPr>
        <p:spPr>
          <a:xfrm>
            <a:off x="-21164550" y="26098500"/>
            <a:ext cx="20825779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/>
          </p:nvPr>
        </p:nvSpPr>
        <p:spPr>
          <a:xfrm>
            <a:off x="-21164550" y="26098500"/>
            <a:ext cx="20825779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/>
          </p:nvPr>
        </p:nvSpPr>
        <p:spPr>
          <a:xfrm>
            <a:off x="-21164550" y="26098500"/>
            <a:ext cx="20825779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/>
          </p:nvPr>
        </p:nvSpPr>
        <p:spPr>
          <a:xfrm>
            <a:off x="-21164550" y="26098500"/>
            <a:ext cx="20825779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/>
          </p:nvPr>
        </p:nvSpPr>
        <p:spPr>
          <a:xfrm>
            <a:off x="-21164550" y="26098500"/>
            <a:ext cx="20825779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/>
          </p:nvPr>
        </p:nvSpPr>
        <p:spPr>
          <a:xfrm>
            <a:off x="-21164550" y="26098500"/>
            <a:ext cx="20825779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/>
          </p:nvPr>
        </p:nvSpPr>
        <p:spPr>
          <a:xfrm>
            <a:off x="-21164550" y="26098500"/>
            <a:ext cx="20825779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/>
          </p:nvPr>
        </p:nvSpPr>
        <p:spPr>
          <a:xfrm>
            <a:off x="-15991672" y="30975301"/>
            <a:ext cx="10407314" cy="84914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/>
          </p:nvPr>
        </p:nvSpPr>
        <p:spPr>
          <a:xfrm>
            <a:off x="-15991672" y="30975301"/>
            <a:ext cx="10407314" cy="84914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/>
          </p:nvPr>
        </p:nvSpPr>
        <p:spPr>
          <a:xfrm>
            <a:off x="-15991672" y="30975301"/>
            <a:ext cx="10407314" cy="84914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/>
          </p:nvPr>
        </p:nvSpPr>
        <p:spPr>
          <a:xfrm>
            <a:off x="-15991672" y="30975301"/>
            <a:ext cx="10407314" cy="84914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/>
          </p:nvPr>
        </p:nvSpPr>
        <p:spPr>
          <a:xfrm>
            <a:off x="-15991672" y="30975301"/>
            <a:ext cx="10407314" cy="84914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/>
          </p:nvPr>
        </p:nvSpPr>
        <p:spPr>
          <a:xfrm>
            <a:off x="-15991672" y="30975301"/>
            <a:ext cx="10407314" cy="84914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/>
          </p:nvPr>
        </p:nvSpPr>
        <p:spPr>
          <a:xfrm>
            <a:off x="-15991672" y="30975301"/>
            <a:ext cx="10407314" cy="84914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/>
          </p:nvPr>
        </p:nvSpPr>
        <p:spPr>
          <a:xfrm>
            <a:off x="-15991672" y="30975301"/>
            <a:ext cx="10407314" cy="84914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/>
          </p:nvPr>
        </p:nvSpPr>
        <p:spPr>
          <a:xfrm>
            <a:off x="-15991672" y="30975301"/>
            <a:ext cx="10407314" cy="84914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/>
          </p:nvPr>
        </p:nvSpPr>
        <p:spPr>
          <a:xfrm>
            <a:off x="-15991672" y="30975301"/>
            <a:ext cx="10407314" cy="84914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/>
          </p:nvPr>
        </p:nvSpPr>
        <p:spPr>
          <a:xfrm>
            <a:off x="-15991672" y="30975301"/>
            <a:ext cx="10407314" cy="849142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/>
          </p:nvPr>
        </p:nvSpPr>
        <p:spPr>
          <a:xfrm>
            <a:off x="-21164550" y="21724323"/>
            <a:ext cx="20806729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/>
          </p:nvPr>
        </p:nvSpPr>
        <p:spPr>
          <a:xfrm>
            <a:off x="5932593" y="4246883"/>
            <a:ext cx="31998968" cy="170688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6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/>
          </p:nvPr>
        </p:nvSpPr>
        <p:spPr>
          <a:xfrm>
            <a:off x="5932593" y="2540003"/>
            <a:ext cx="31998968" cy="170688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88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04186" y="7777274"/>
            <a:ext cx="13591277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922338" y="7020986"/>
            <a:ext cx="13573126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14400" y="1524000"/>
            <a:ext cx="4419600" cy="33528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38557200" y="1625600"/>
            <a:ext cx="4419600" cy="33528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922338" y="23704107"/>
            <a:ext cx="1359286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942080" y="22990632"/>
            <a:ext cx="1357312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15154276" y="28176914"/>
            <a:ext cx="1357153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15154276" y="27431210"/>
            <a:ext cx="13571534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15162215" y="7787858"/>
            <a:ext cx="1357153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/>
          </p:nvPr>
        </p:nvSpPr>
        <p:spPr>
          <a:xfrm>
            <a:off x="15154278" y="7020986"/>
            <a:ext cx="13579475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29395742" y="7020986"/>
            <a:ext cx="13576029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29395742" y="7777274"/>
            <a:ext cx="135760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29395742" y="22947822"/>
            <a:ext cx="13576029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/>
          </p:nvPr>
        </p:nvSpPr>
        <p:spPr>
          <a:xfrm>
            <a:off x="29390711" y="23704107"/>
            <a:ext cx="13581061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29395742" y="34239202"/>
            <a:ext cx="13576029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/>
          </p:nvPr>
        </p:nvSpPr>
        <p:spPr>
          <a:xfrm>
            <a:off x="29395743" y="34995490"/>
            <a:ext cx="13581061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/>
          </p:nvPr>
        </p:nvSpPr>
        <p:spPr>
          <a:xfrm>
            <a:off x="5932593" y="609603"/>
            <a:ext cx="32009976" cy="19304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sz="9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9" name="Text Placeholder 76"/>
          <p:cNvSpPr>
            <a:spLocks noGrp="1"/>
          </p:cNvSpPr>
          <p:nvPr>
            <p:ph type="body" sz="quarter" idx="150"/>
          </p:nvPr>
        </p:nvSpPr>
        <p:spPr>
          <a:xfrm>
            <a:off x="5932593" y="4246883"/>
            <a:ext cx="31998968" cy="170688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60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2" name="Text Placeholder 76"/>
          <p:cNvSpPr>
            <a:spLocks noGrp="1"/>
          </p:cNvSpPr>
          <p:nvPr>
            <p:ph type="body" sz="quarter" idx="151"/>
          </p:nvPr>
        </p:nvSpPr>
        <p:spPr>
          <a:xfrm>
            <a:off x="5932593" y="2540003"/>
            <a:ext cx="31998968" cy="170688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80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0" name="Text Placeholder 5"/>
          <p:cNvSpPr>
            <a:spLocks noGrp="1"/>
          </p:cNvSpPr>
          <p:nvPr>
            <p:ph type="body" sz="quarter" idx="95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07"/>
          </p:nvPr>
        </p:nvSpPr>
        <p:spPr>
          <a:xfrm>
            <a:off x="-13906500" y="26536650"/>
            <a:ext cx="135677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3" name="Text Placeholder 3"/>
          <p:cNvSpPr>
            <a:spLocks noGrp="1"/>
          </p:cNvSpPr>
          <p:nvPr>
            <p:ph type="body" sz="quarter" idx="116"/>
          </p:nvPr>
        </p:nvSpPr>
        <p:spPr>
          <a:xfrm>
            <a:off x="-13906500" y="26536650"/>
            <a:ext cx="135677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4" name="Text Placeholder 3"/>
          <p:cNvSpPr>
            <a:spLocks noGrp="1"/>
          </p:cNvSpPr>
          <p:nvPr>
            <p:ph type="body" sz="quarter" idx="117"/>
          </p:nvPr>
        </p:nvSpPr>
        <p:spPr>
          <a:xfrm>
            <a:off x="-13906500" y="26536650"/>
            <a:ext cx="135677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5" name="Text Placeholder 3"/>
          <p:cNvSpPr>
            <a:spLocks noGrp="1"/>
          </p:cNvSpPr>
          <p:nvPr>
            <p:ph type="body" sz="quarter" idx="118"/>
          </p:nvPr>
        </p:nvSpPr>
        <p:spPr>
          <a:xfrm>
            <a:off x="-13906500" y="26536650"/>
            <a:ext cx="135677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19"/>
          </p:nvPr>
        </p:nvSpPr>
        <p:spPr>
          <a:xfrm>
            <a:off x="-13906500" y="26536650"/>
            <a:ext cx="135677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7" name="Text Placeholder 3"/>
          <p:cNvSpPr>
            <a:spLocks noGrp="1"/>
          </p:cNvSpPr>
          <p:nvPr>
            <p:ph type="body" sz="quarter" idx="120"/>
          </p:nvPr>
        </p:nvSpPr>
        <p:spPr>
          <a:xfrm>
            <a:off x="-13906500" y="26536650"/>
            <a:ext cx="135677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8" name="Text Placeholder 3"/>
          <p:cNvSpPr>
            <a:spLocks noGrp="1"/>
          </p:cNvSpPr>
          <p:nvPr>
            <p:ph type="body" sz="quarter" idx="121"/>
          </p:nvPr>
        </p:nvSpPr>
        <p:spPr>
          <a:xfrm>
            <a:off x="-13906500" y="26536650"/>
            <a:ext cx="135677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quarter" idx="122"/>
          </p:nvPr>
        </p:nvSpPr>
        <p:spPr>
          <a:xfrm>
            <a:off x="-13906500" y="26536650"/>
            <a:ext cx="135677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0" name="Text Placeholder 3"/>
          <p:cNvSpPr>
            <a:spLocks noGrp="1"/>
          </p:cNvSpPr>
          <p:nvPr>
            <p:ph type="body" sz="quarter" idx="123"/>
          </p:nvPr>
        </p:nvSpPr>
        <p:spPr>
          <a:xfrm>
            <a:off x="-13906500" y="26536650"/>
            <a:ext cx="135677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8" name="Text Placeholder 3"/>
          <p:cNvSpPr>
            <a:spLocks noGrp="1"/>
          </p:cNvSpPr>
          <p:nvPr>
            <p:ph type="body" sz="quarter" idx="124"/>
          </p:nvPr>
        </p:nvSpPr>
        <p:spPr>
          <a:xfrm>
            <a:off x="-13906500" y="26536650"/>
            <a:ext cx="135677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9" name="Text Placeholder 3"/>
          <p:cNvSpPr>
            <a:spLocks noGrp="1"/>
          </p:cNvSpPr>
          <p:nvPr>
            <p:ph type="body" sz="quarter" idx="125"/>
          </p:nvPr>
        </p:nvSpPr>
        <p:spPr>
          <a:xfrm>
            <a:off x="-13906500" y="26536650"/>
            <a:ext cx="135677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0" name="Picture Placeholder 13"/>
          <p:cNvSpPr>
            <a:spLocks noGrp="1"/>
          </p:cNvSpPr>
          <p:nvPr>
            <p:ph type="pic" sz="quarter" idx="115"/>
          </p:nvPr>
        </p:nvSpPr>
        <p:spPr>
          <a:xfrm>
            <a:off x="-12973050" y="31267645"/>
            <a:ext cx="11772900" cy="96056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1" name="Picture Placeholder 13"/>
          <p:cNvSpPr>
            <a:spLocks noGrp="1"/>
          </p:cNvSpPr>
          <p:nvPr>
            <p:ph type="pic" sz="quarter" idx="126"/>
          </p:nvPr>
        </p:nvSpPr>
        <p:spPr>
          <a:xfrm>
            <a:off x="-12973050" y="31267645"/>
            <a:ext cx="11772900" cy="96056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27"/>
          </p:nvPr>
        </p:nvSpPr>
        <p:spPr>
          <a:xfrm>
            <a:off x="-12973050" y="31267645"/>
            <a:ext cx="11772900" cy="96056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3" name="Picture Placeholder 13"/>
          <p:cNvSpPr>
            <a:spLocks noGrp="1"/>
          </p:cNvSpPr>
          <p:nvPr>
            <p:ph type="pic" sz="quarter" idx="128"/>
          </p:nvPr>
        </p:nvSpPr>
        <p:spPr>
          <a:xfrm>
            <a:off x="-12973050" y="31267645"/>
            <a:ext cx="11772900" cy="96056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4" name="Picture Placeholder 13"/>
          <p:cNvSpPr>
            <a:spLocks noGrp="1"/>
          </p:cNvSpPr>
          <p:nvPr>
            <p:ph type="pic" sz="quarter" idx="129"/>
          </p:nvPr>
        </p:nvSpPr>
        <p:spPr>
          <a:xfrm>
            <a:off x="-12973050" y="31267645"/>
            <a:ext cx="11772900" cy="96056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5" name="Picture Placeholder 13"/>
          <p:cNvSpPr>
            <a:spLocks noGrp="1"/>
          </p:cNvSpPr>
          <p:nvPr>
            <p:ph type="pic" sz="quarter" idx="130"/>
          </p:nvPr>
        </p:nvSpPr>
        <p:spPr>
          <a:xfrm>
            <a:off x="-12973050" y="31267645"/>
            <a:ext cx="11772900" cy="96056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6" name="Picture Placeholder 13"/>
          <p:cNvSpPr>
            <a:spLocks noGrp="1"/>
          </p:cNvSpPr>
          <p:nvPr>
            <p:ph type="pic" sz="quarter" idx="131"/>
          </p:nvPr>
        </p:nvSpPr>
        <p:spPr>
          <a:xfrm>
            <a:off x="-12973050" y="31267645"/>
            <a:ext cx="11772900" cy="96056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7" name="Picture Placeholder 13"/>
          <p:cNvSpPr>
            <a:spLocks noGrp="1"/>
          </p:cNvSpPr>
          <p:nvPr>
            <p:ph type="pic" sz="quarter" idx="132"/>
          </p:nvPr>
        </p:nvSpPr>
        <p:spPr>
          <a:xfrm>
            <a:off x="-12973050" y="31267645"/>
            <a:ext cx="11772900" cy="96056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8" name="Picture Placeholder 13"/>
          <p:cNvSpPr>
            <a:spLocks noGrp="1"/>
          </p:cNvSpPr>
          <p:nvPr>
            <p:ph type="pic" sz="quarter" idx="133"/>
          </p:nvPr>
        </p:nvSpPr>
        <p:spPr>
          <a:xfrm>
            <a:off x="-12973050" y="31267645"/>
            <a:ext cx="11772900" cy="96056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19" name="Picture Placeholder 13"/>
          <p:cNvSpPr>
            <a:spLocks noGrp="1"/>
          </p:cNvSpPr>
          <p:nvPr>
            <p:ph type="pic" sz="quarter" idx="134"/>
          </p:nvPr>
        </p:nvSpPr>
        <p:spPr>
          <a:xfrm>
            <a:off x="-12973050" y="31267645"/>
            <a:ext cx="11772900" cy="96056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20" name="Picture Placeholder 13"/>
          <p:cNvSpPr>
            <a:spLocks noGrp="1"/>
          </p:cNvSpPr>
          <p:nvPr>
            <p:ph type="pic" sz="quarter" idx="135"/>
          </p:nvPr>
        </p:nvSpPr>
        <p:spPr>
          <a:xfrm>
            <a:off x="-12973050" y="31267645"/>
            <a:ext cx="11772900" cy="960561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21" name="Text Placeholder 5"/>
          <p:cNvSpPr>
            <a:spLocks noGrp="1"/>
          </p:cNvSpPr>
          <p:nvPr>
            <p:ph type="body" sz="quarter" idx="136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137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3" name="Text Placeholder 5"/>
          <p:cNvSpPr>
            <a:spLocks noGrp="1"/>
          </p:cNvSpPr>
          <p:nvPr>
            <p:ph type="body" sz="quarter" idx="138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4" name="Text Placeholder 5"/>
          <p:cNvSpPr>
            <a:spLocks noGrp="1"/>
          </p:cNvSpPr>
          <p:nvPr>
            <p:ph type="body" sz="quarter" idx="139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5" name="Text Placeholder 5"/>
          <p:cNvSpPr>
            <a:spLocks noGrp="1"/>
          </p:cNvSpPr>
          <p:nvPr>
            <p:ph type="body" sz="quarter" idx="140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6" name="Text Placeholder 5"/>
          <p:cNvSpPr>
            <a:spLocks noGrp="1"/>
          </p:cNvSpPr>
          <p:nvPr>
            <p:ph type="body" sz="quarter" idx="141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142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8" name="Text Placeholder 5"/>
          <p:cNvSpPr>
            <a:spLocks noGrp="1"/>
          </p:cNvSpPr>
          <p:nvPr>
            <p:ph type="body" sz="quarter" idx="143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9" name="Text Placeholder 5"/>
          <p:cNvSpPr>
            <a:spLocks noGrp="1"/>
          </p:cNvSpPr>
          <p:nvPr>
            <p:ph type="body" sz="quarter" idx="144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0" name="Text Placeholder 5"/>
          <p:cNvSpPr>
            <a:spLocks noGrp="1"/>
          </p:cNvSpPr>
          <p:nvPr>
            <p:ph type="body" sz="quarter" idx="145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46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7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8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9"/>
          </p:nvPr>
        </p:nvSpPr>
        <p:spPr>
          <a:xfrm>
            <a:off x="-13913139" y="22791123"/>
            <a:ext cx="13555318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04189" y="7834424"/>
            <a:ext cx="10056813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8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922342" y="7020986"/>
            <a:ext cx="10048875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14400" y="1524000"/>
            <a:ext cx="4419600" cy="33528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38557200" y="1625600"/>
            <a:ext cx="4419600" cy="33528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902598" y="19720644"/>
            <a:ext cx="1005840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8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922339" y="18950018"/>
            <a:ext cx="10050462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11587163" y="7823840"/>
            <a:ext cx="20720048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8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11587164" y="7020986"/>
            <a:ext cx="2072005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11587164" y="28913097"/>
            <a:ext cx="2072005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8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/>
          </p:nvPr>
        </p:nvSpPr>
        <p:spPr>
          <a:xfrm>
            <a:off x="11587162" y="28099662"/>
            <a:ext cx="2072005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32924750" y="7020986"/>
            <a:ext cx="10047018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32924750" y="7834424"/>
            <a:ext cx="10047018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8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32919059" y="19030318"/>
            <a:ext cx="10047018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/>
          </p:nvPr>
        </p:nvSpPr>
        <p:spPr>
          <a:xfrm>
            <a:off x="32983489" y="19843753"/>
            <a:ext cx="9974098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8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32924750" y="34226502"/>
            <a:ext cx="10047018" cy="141576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/>
          </p:nvPr>
        </p:nvSpPr>
        <p:spPr>
          <a:xfrm>
            <a:off x="32905536" y="35649083"/>
            <a:ext cx="1005205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8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5932593" y="609603"/>
            <a:ext cx="32009976" cy="19304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sz="9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1" name="Text Placeholder 76"/>
          <p:cNvSpPr>
            <a:spLocks noGrp="1"/>
          </p:cNvSpPr>
          <p:nvPr>
            <p:ph type="body" sz="quarter" idx="150"/>
          </p:nvPr>
        </p:nvSpPr>
        <p:spPr>
          <a:xfrm>
            <a:off x="5932593" y="4246883"/>
            <a:ext cx="31998968" cy="170688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60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2" name="Text Placeholder 76"/>
          <p:cNvSpPr>
            <a:spLocks noGrp="1"/>
          </p:cNvSpPr>
          <p:nvPr>
            <p:ph type="body" sz="quarter" idx="151"/>
          </p:nvPr>
        </p:nvSpPr>
        <p:spPr>
          <a:xfrm>
            <a:off x="5932593" y="2540003"/>
            <a:ext cx="31998968" cy="170688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80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8" name="Text Placeholder 5"/>
          <p:cNvSpPr>
            <a:spLocks noGrp="1"/>
          </p:cNvSpPr>
          <p:nvPr>
            <p:ph type="body" sz="quarter" idx="95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07"/>
          </p:nvPr>
        </p:nvSpPr>
        <p:spPr>
          <a:xfrm>
            <a:off x="-21058821" y="27813000"/>
            <a:ext cx="2072005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3" name="Text Placeholder 3"/>
          <p:cNvSpPr>
            <a:spLocks noGrp="1"/>
          </p:cNvSpPr>
          <p:nvPr>
            <p:ph type="body" sz="quarter" idx="116"/>
          </p:nvPr>
        </p:nvSpPr>
        <p:spPr>
          <a:xfrm>
            <a:off x="-21058821" y="27813000"/>
            <a:ext cx="2072005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4" name="Text Placeholder 3"/>
          <p:cNvSpPr>
            <a:spLocks noGrp="1"/>
          </p:cNvSpPr>
          <p:nvPr>
            <p:ph type="body" sz="quarter" idx="117"/>
          </p:nvPr>
        </p:nvSpPr>
        <p:spPr>
          <a:xfrm>
            <a:off x="-21058821" y="27813000"/>
            <a:ext cx="2072005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5" name="Text Placeholder 3"/>
          <p:cNvSpPr>
            <a:spLocks noGrp="1"/>
          </p:cNvSpPr>
          <p:nvPr>
            <p:ph type="body" sz="quarter" idx="118"/>
          </p:nvPr>
        </p:nvSpPr>
        <p:spPr>
          <a:xfrm>
            <a:off x="-21058821" y="27813000"/>
            <a:ext cx="2072005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19"/>
          </p:nvPr>
        </p:nvSpPr>
        <p:spPr>
          <a:xfrm>
            <a:off x="-21058821" y="27813000"/>
            <a:ext cx="2072005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7" name="Text Placeholder 3"/>
          <p:cNvSpPr>
            <a:spLocks noGrp="1"/>
          </p:cNvSpPr>
          <p:nvPr>
            <p:ph type="body" sz="quarter" idx="120"/>
          </p:nvPr>
        </p:nvSpPr>
        <p:spPr>
          <a:xfrm>
            <a:off x="-21058821" y="27813000"/>
            <a:ext cx="2072005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8" name="Text Placeholder 3"/>
          <p:cNvSpPr>
            <a:spLocks noGrp="1"/>
          </p:cNvSpPr>
          <p:nvPr>
            <p:ph type="body" sz="quarter" idx="121"/>
          </p:nvPr>
        </p:nvSpPr>
        <p:spPr>
          <a:xfrm>
            <a:off x="-21058821" y="27813000"/>
            <a:ext cx="2072005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quarter" idx="122"/>
          </p:nvPr>
        </p:nvSpPr>
        <p:spPr>
          <a:xfrm>
            <a:off x="-21058821" y="27813000"/>
            <a:ext cx="2072005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0" name="Text Placeholder 3"/>
          <p:cNvSpPr>
            <a:spLocks noGrp="1"/>
          </p:cNvSpPr>
          <p:nvPr>
            <p:ph type="body" sz="quarter" idx="123"/>
          </p:nvPr>
        </p:nvSpPr>
        <p:spPr>
          <a:xfrm>
            <a:off x="-21058821" y="27813000"/>
            <a:ext cx="2072005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8" name="Text Placeholder 3"/>
          <p:cNvSpPr>
            <a:spLocks noGrp="1"/>
          </p:cNvSpPr>
          <p:nvPr>
            <p:ph type="body" sz="quarter" idx="124"/>
          </p:nvPr>
        </p:nvSpPr>
        <p:spPr>
          <a:xfrm>
            <a:off x="-21058821" y="27813000"/>
            <a:ext cx="2072005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9" name="Text Placeholder 3"/>
          <p:cNvSpPr>
            <a:spLocks noGrp="1"/>
          </p:cNvSpPr>
          <p:nvPr>
            <p:ph type="body" sz="quarter" idx="125"/>
          </p:nvPr>
        </p:nvSpPr>
        <p:spPr>
          <a:xfrm>
            <a:off x="-21058821" y="27813000"/>
            <a:ext cx="20720050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0" name="Text Placeholder 5"/>
          <p:cNvSpPr>
            <a:spLocks noGrp="1"/>
          </p:cNvSpPr>
          <p:nvPr>
            <p:ph type="body" sz="quarter" idx="136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137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2" name="Text Placeholder 5"/>
          <p:cNvSpPr>
            <a:spLocks noGrp="1"/>
          </p:cNvSpPr>
          <p:nvPr>
            <p:ph type="body" sz="quarter" idx="138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3" name="Text Placeholder 5"/>
          <p:cNvSpPr>
            <a:spLocks noGrp="1"/>
          </p:cNvSpPr>
          <p:nvPr>
            <p:ph type="body" sz="quarter" idx="139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4" name="Text Placeholder 5"/>
          <p:cNvSpPr>
            <a:spLocks noGrp="1"/>
          </p:cNvSpPr>
          <p:nvPr>
            <p:ph type="body" sz="quarter" idx="140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5" name="Text Placeholder 5"/>
          <p:cNvSpPr>
            <a:spLocks noGrp="1"/>
          </p:cNvSpPr>
          <p:nvPr>
            <p:ph type="body" sz="quarter" idx="141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6" name="Text Placeholder 5"/>
          <p:cNvSpPr>
            <a:spLocks noGrp="1"/>
          </p:cNvSpPr>
          <p:nvPr>
            <p:ph type="body" sz="quarter" idx="142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7" name="Text Placeholder 5"/>
          <p:cNvSpPr>
            <a:spLocks noGrp="1"/>
          </p:cNvSpPr>
          <p:nvPr>
            <p:ph type="body" sz="quarter" idx="143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44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45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146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1" name="Text Placeholder 5"/>
          <p:cNvSpPr>
            <a:spLocks noGrp="1"/>
          </p:cNvSpPr>
          <p:nvPr>
            <p:ph type="body" sz="quarter" idx="147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148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3" name="Text Placeholder 5"/>
          <p:cNvSpPr>
            <a:spLocks noGrp="1"/>
          </p:cNvSpPr>
          <p:nvPr>
            <p:ph type="body" sz="quarter" idx="149"/>
          </p:nvPr>
        </p:nvSpPr>
        <p:spPr>
          <a:xfrm>
            <a:off x="-21058821" y="22467273"/>
            <a:ext cx="20701000" cy="80021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4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4" name="Text Placeholder 3"/>
          <p:cNvSpPr>
            <a:spLocks noGrp="1"/>
          </p:cNvSpPr>
          <p:nvPr>
            <p:ph type="body" sz="quarter" idx="152"/>
          </p:nvPr>
        </p:nvSpPr>
        <p:spPr>
          <a:xfrm>
            <a:off x="-15765463" y="26289000"/>
            <a:ext cx="10050463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5" name="Text Placeholder 3"/>
          <p:cNvSpPr>
            <a:spLocks noGrp="1"/>
          </p:cNvSpPr>
          <p:nvPr>
            <p:ph type="body" sz="quarter" idx="153"/>
          </p:nvPr>
        </p:nvSpPr>
        <p:spPr>
          <a:xfrm>
            <a:off x="-15765463" y="26289000"/>
            <a:ext cx="10050463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6" name="Text Placeholder 3"/>
          <p:cNvSpPr>
            <a:spLocks noGrp="1"/>
          </p:cNvSpPr>
          <p:nvPr>
            <p:ph type="body" sz="quarter" idx="154"/>
          </p:nvPr>
        </p:nvSpPr>
        <p:spPr>
          <a:xfrm>
            <a:off x="-15765463" y="26289000"/>
            <a:ext cx="10050463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7" name="Text Placeholder 3"/>
          <p:cNvSpPr>
            <a:spLocks noGrp="1"/>
          </p:cNvSpPr>
          <p:nvPr>
            <p:ph type="body" sz="quarter" idx="155"/>
          </p:nvPr>
        </p:nvSpPr>
        <p:spPr>
          <a:xfrm>
            <a:off x="-15765463" y="26289000"/>
            <a:ext cx="10050463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8" name="Text Placeholder 3"/>
          <p:cNvSpPr>
            <a:spLocks noGrp="1"/>
          </p:cNvSpPr>
          <p:nvPr>
            <p:ph type="body" sz="quarter" idx="156"/>
          </p:nvPr>
        </p:nvSpPr>
        <p:spPr>
          <a:xfrm>
            <a:off x="-15765463" y="26289000"/>
            <a:ext cx="10050463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9" name="Text Placeholder 3"/>
          <p:cNvSpPr>
            <a:spLocks noGrp="1"/>
          </p:cNvSpPr>
          <p:nvPr>
            <p:ph type="body" sz="quarter" idx="157"/>
          </p:nvPr>
        </p:nvSpPr>
        <p:spPr>
          <a:xfrm>
            <a:off x="-15765463" y="26289000"/>
            <a:ext cx="10050463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0" name="Text Placeholder 3"/>
          <p:cNvSpPr>
            <a:spLocks noGrp="1"/>
          </p:cNvSpPr>
          <p:nvPr>
            <p:ph type="body" sz="quarter" idx="158"/>
          </p:nvPr>
        </p:nvSpPr>
        <p:spPr>
          <a:xfrm>
            <a:off x="-15765463" y="26289000"/>
            <a:ext cx="10050463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1" name="Text Placeholder 3"/>
          <p:cNvSpPr>
            <a:spLocks noGrp="1"/>
          </p:cNvSpPr>
          <p:nvPr>
            <p:ph type="body" sz="quarter" idx="159"/>
          </p:nvPr>
        </p:nvSpPr>
        <p:spPr>
          <a:xfrm>
            <a:off x="-15765463" y="26289000"/>
            <a:ext cx="10050463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2" name="Text Placeholder 3"/>
          <p:cNvSpPr>
            <a:spLocks noGrp="1"/>
          </p:cNvSpPr>
          <p:nvPr>
            <p:ph type="body" sz="quarter" idx="160"/>
          </p:nvPr>
        </p:nvSpPr>
        <p:spPr>
          <a:xfrm>
            <a:off x="-15765463" y="26289000"/>
            <a:ext cx="10050463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3" name="Text Placeholder 3"/>
          <p:cNvSpPr>
            <a:spLocks noGrp="1"/>
          </p:cNvSpPr>
          <p:nvPr>
            <p:ph type="body" sz="quarter" idx="161"/>
          </p:nvPr>
        </p:nvSpPr>
        <p:spPr>
          <a:xfrm>
            <a:off x="-15765463" y="26289000"/>
            <a:ext cx="10050463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4" name="Text Placeholder 3"/>
          <p:cNvSpPr>
            <a:spLocks noGrp="1"/>
          </p:cNvSpPr>
          <p:nvPr>
            <p:ph type="body" sz="quarter" idx="162"/>
          </p:nvPr>
        </p:nvSpPr>
        <p:spPr>
          <a:xfrm>
            <a:off x="-15765463" y="26289000"/>
            <a:ext cx="10050463" cy="892530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8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63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64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7" name="Text Placeholder 5"/>
          <p:cNvSpPr>
            <a:spLocks noGrp="1"/>
          </p:cNvSpPr>
          <p:nvPr>
            <p:ph type="body" sz="quarter" idx="165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8" name="Text Placeholder 5"/>
          <p:cNvSpPr>
            <a:spLocks noGrp="1"/>
          </p:cNvSpPr>
          <p:nvPr>
            <p:ph type="body" sz="quarter" idx="166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9" name="Text Placeholder 5"/>
          <p:cNvSpPr>
            <a:spLocks noGrp="1"/>
          </p:cNvSpPr>
          <p:nvPr>
            <p:ph type="body" sz="quarter" idx="167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0" name="Text Placeholder 5"/>
          <p:cNvSpPr>
            <a:spLocks noGrp="1"/>
          </p:cNvSpPr>
          <p:nvPr>
            <p:ph type="body" sz="quarter" idx="168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1" name="Text Placeholder 5"/>
          <p:cNvSpPr>
            <a:spLocks noGrp="1"/>
          </p:cNvSpPr>
          <p:nvPr>
            <p:ph type="body" sz="quarter" idx="169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2" name="Text Placeholder 5"/>
          <p:cNvSpPr>
            <a:spLocks noGrp="1"/>
          </p:cNvSpPr>
          <p:nvPr>
            <p:ph type="body" sz="quarter" idx="170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3" name="Text Placeholder 5"/>
          <p:cNvSpPr>
            <a:spLocks noGrp="1"/>
          </p:cNvSpPr>
          <p:nvPr>
            <p:ph type="body" sz="quarter" idx="171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4" name="Text Placeholder 5"/>
          <p:cNvSpPr>
            <a:spLocks noGrp="1"/>
          </p:cNvSpPr>
          <p:nvPr>
            <p:ph type="body" sz="quarter" idx="172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5" name="Text Placeholder 5"/>
          <p:cNvSpPr>
            <a:spLocks noGrp="1"/>
          </p:cNvSpPr>
          <p:nvPr>
            <p:ph type="body" sz="quarter" idx="173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6" name="Text Placeholder 5"/>
          <p:cNvSpPr>
            <a:spLocks noGrp="1"/>
          </p:cNvSpPr>
          <p:nvPr>
            <p:ph type="body" sz="quarter" idx="174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7" name="Text Placeholder 5"/>
          <p:cNvSpPr>
            <a:spLocks noGrp="1"/>
          </p:cNvSpPr>
          <p:nvPr>
            <p:ph type="body" sz="quarter" idx="175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8" name="Text Placeholder 5"/>
          <p:cNvSpPr>
            <a:spLocks noGrp="1"/>
          </p:cNvSpPr>
          <p:nvPr>
            <p:ph type="body" sz="quarter" idx="176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9" name="Text Placeholder 5"/>
          <p:cNvSpPr>
            <a:spLocks noGrp="1"/>
          </p:cNvSpPr>
          <p:nvPr>
            <p:ph type="body" sz="quarter" idx="177"/>
          </p:nvPr>
        </p:nvSpPr>
        <p:spPr>
          <a:xfrm>
            <a:off x="-15765463" y="21019473"/>
            <a:ext cx="10050463" cy="75404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0" name="Picture Placeholder 13"/>
          <p:cNvSpPr>
            <a:spLocks noGrp="1"/>
          </p:cNvSpPr>
          <p:nvPr>
            <p:ph type="pic" sz="quarter" idx="115"/>
          </p:nvPr>
        </p:nvSpPr>
        <p:spPr>
          <a:xfrm>
            <a:off x="-15326353" y="32804100"/>
            <a:ext cx="8707106" cy="710420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1" name="Picture Placeholder 13"/>
          <p:cNvSpPr>
            <a:spLocks noGrp="1"/>
          </p:cNvSpPr>
          <p:nvPr>
            <p:ph type="pic" sz="quarter" idx="126"/>
          </p:nvPr>
        </p:nvSpPr>
        <p:spPr>
          <a:xfrm>
            <a:off x="-15326353" y="32804100"/>
            <a:ext cx="8707106" cy="710420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2" name="Picture Placeholder 13"/>
          <p:cNvSpPr>
            <a:spLocks noGrp="1"/>
          </p:cNvSpPr>
          <p:nvPr>
            <p:ph type="pic" sz="quarter" idx="127"/>
          </p:nvPr>
        </p:nvSpPr>
        <p:spPr>
          <a:xfrm>
            <a:off x="-15326353" y="32804100"/>
            <a:ext cx="8707106" cy="710420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3" name="Picture Placeholder 13"/>
          <p:cNvSpPr>
            <a:spLocks noGrp="1"/>
          </p:cNvSpPr>
          <p:nvPr>
            <p:ph type="pic" sz="quarter" idx="128"/>
          </p:nvPr>
        </p:nvSpPr>
        <p:spPr>
          <a:xfrm>
            <a:off x="-15326353" y="32804100"/>
            <a:ext cx="8707106" cy="710420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4" name="Picture Placeholder 13"/>
          <p:cNvSpPr>
            <a:spLocks noGrp="1"/>
          </p:cNvSpPr>
          <p:nvPr>
            <p:ph type="pic" sz="quarter" idx="129"/>
          </p:nvPr>
        </p:nvSpPr>
        <p:spPr>
          <a:xfrm>
            <a:off x="-15326353" y="32804100"/>
            <a:ext cx="8707106" cy="710420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5" name="Picture Placeholder 13"/>
          <p:cNvSpPr>
            <a:spLocks noGrp="1"/>
          </p:cNvSpPr>
          <p:nvPr>
            <p:ph type="pic" sz="quarter" idx="130"/>
          </p:nvPr>
        </p:nvSpPr>
        <p:spPr>
          <a:xfrm>
            <a:off x="-15326353" y="32804100"/>
            <a:ext cx="8707106" cy="710420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6" name="Picture Placeholder 13"/>
          <p:cNvSpPr>
            <a:spLocks noGrp="1"/>
          </p:cNvSpPr>
          <p:nvPr>
            <p:ph type="pic" sz="quarter" idx="131"/>
          </p:nvPr>
        </p:nvSpPr>
        <p:spPr>
          <a:xfrm>
            <a:off x="-15326353" y="32804100"/>
            <a:ext cx="8707106" cy="710420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7" name="Picture Placeholder 13"/>
          <p:cNvSpPr>
            <a:spLocks noGrp="1"/>
          </p:cNvSpPr>
          <p:nvPr>
            <p:ph type="pic" sz="quarter" idx="132"/>
          </p:nvPr>
        </p:nvSpPr>
        <p:spPr>
          <a:xfrm>
            <a:off x="-15326353" y="32804100"/>
            <a:ext cx="8707106" cy="710420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8" name="Picture Placeholder 13"/>
          <p:cNvSpPr>
            <a:spLocks noGrp="1"/>
          </p:cNvSpPr>
          <p:nvPr>
            <p:ph type="pic" sz="quarter" idx="133"/>
          </p:nvPr>
        </p:nvSpPr>
        <p:spPr>
          <a:xfrm>
            <a:off x="-15326353" y="32804100"/>
            <a:ext cx="8707106" cy="710420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59" name="Picture Placeholder 13"/>
          <p:cNvSpPr>
            <a:spLocks noGrp="1"/>
          </p:cNvSpPr>
          <p:nvPr>
            <p:ph type="pic" sz="quarter" idx="134"/>
          </p:nvPr>
        </p:nvSpPr>
        <p:spPr>
          <a:xfrm>
            <a:off x="-15326353" y="32804100"/>
            <a:ext cx="8707106" cy="710420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60" name="Picture Placeholder 13"/>
          <p:cNvSpPr>
            <a:spLocks noGrp="1"/>
          </p:cNvSpPr>
          <p:nvPr>
            <p:ph type="pic" sz="quarter" idx="135"/>
          </p:nvPr>
        </p:nvSpPr>
        <p:spPr>
          <a:xfrm>
            <a:off x="-15326353" y="32804100"/>
            <a:ext cx="8707106" cy="7104206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4221400" y="0"/>
            <a:ext cx="20872450" cy="43891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/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Trebuchet MS" pitchFamily="34" charset="0"/>
              </a:rPr>
              <a:t>QUICK TIPS</a:t>
            </a:r>
          </a:p>
          <a:p>
            <a:pPr algn="ctr"/>
            <a:r>
              <a:rPr lang="en-US" sz="5400" b="1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4400" b="1">
              <a:solidFill>
                <a:srgbClr val="FFFFFF"/>
              </a:solidFill>
              <a:latin typeface="Trebuchet MS" pitchFamily="34" charset="0"/>
            </a:endParaRP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This PowerPoint template requires basic PowerPoint (version 2007 or newer) skills. Below is a list of commonly asked questions specific to this template. </a:t>
            </a:r>
            <a:br>
              <a:rPr lang="en-US" sz="4400">
                <a:solidFill>
                  <a:srgbClr val="FFFFFF"/>
                </a:solidFill>
                <a:latin typeface="Trebuchet MS" pitchFamily="34" charset="0"/>
              </a:rPr>
            </a:b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If you are using an older version of PowerPoint some template features may not work properly.</a:t>
            </a:r>
          </a:p>
          <a:p>
            <a:endParaRPr lang="en-US" sz="5400" b="1">
              <a:solidFill>
                <a:srgbClr val="FFFF00"/>
              </a:solidFill>
              <a:latin typeface="Trebuchet MS" pitchFamily="34" charset="0"/>
            </a:endParaRPr>
          </a:p>
          <a:p>
            <a:endParaRPr lang="en-US" sz="5400" b="1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400" b="1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</a:p>
          <a:p>
            <a:pPr algn="ctr"/>
            <a:endParaRPr lang="en-US" sz="4400" b="1">
              <a:solidFill>
                <a:srgbClr val="FFFF00"/>
              </a:solidFill>
              <a:latin typeface="Trebuchet MS" pitchFamily="34" charset="0"/>
            </a:endParaRPr>
          </a:p>
          <a:p>
            <a:r>
              <a:rPr lang="en-US" sz="4400" b="1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Go to the 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4400">
                <a:solidFill>
                  <a:srgbClr val="FFFFFF"/>
                </a:solidFill>
                <a:latin typeface="Trebuchet MS" pitchFamily="34" charset="0"/>
              </a:rPr>
            </a:br>
            <a:endParaRPr lang="en-US" sz="4400">
              <a:solidFill>
                <a:srgbClr val="FFFFFF"/>
              </a:solidFill>
              <a:latin typeface="Trebuchet MS" pitchFamily="34" charset="0"/>
            </a:endParaRPr>
          </a:p>
          <a:p>
            <a:r>
              <a:rPr lang="en-US" sz="4400" b="1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4400" u="sng">
                <a:solidFill>
                  <a:srgbClr val="FFFFFF"/>
                </a:solidFill>
                <a:latin typeface="Trebuchet MS" pitchFamily="34" charset="0"/>
              </a:rPr>
              <a:t>once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4400" u="sng">
                <a:solidFill>
                  <a:srgbClr val="FFFFFF"/>
                </a:solidFill>
                <a:latin typeface="Trebuchet MS" pitchFamily="34" charset="0"/>
              </a:rPr>
              <a:t>once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endParaRPr lang="en-US" sz="4400" b="1">
              <a:solidFill>
                <a:srgbClr val="FFFF00"/>
              </a:solidFill>
              <a:latin typeface="Trebuchet MS" pitchFamily="34" charset="0"/>
            </a:endParaRPr>
          </a:p>
          <a:p>
            <a:r>
              <a:rPr lang="en-US" sz="4400" b="1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This template has four different column layouts. </a:t>
            </a:r>
          </a:p>
          <a:p>
            <a:r>
              <a:rPr lang="en-US" sz="4400" u="sng">
                <a:solidFill>
                  <a:srgbClr val="FFFFFF"/>
                </a:solidFill>
                <a:latin typeface="Trebuchet MS" pitchFamily="34" charset="0"/>
              </a:rPr>
              <a:t>Right-click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 your mouse on the background and 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click on “Layout” to see the layout options.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The columns in the provided layouts are fixed and 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cannot be moved but advanced users can modify 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any layout by going to VIEW and then SLIDE MASTER.</a:t>
            </a:r>
          </a:p>
          <a:p>
            <a:endParaRPr lang="en-US" sz="4400">
              <a:solidFill>
                <a:srgbClr val="FFFFFF"/>
              </a:solidFill>
              <a:latin typeface="Trebuchet MS" pitchFamily="34" charset="0"/>
            </a:endParaRPr>
          </a:p>
          <a:p>
            <a:r>
              <a:rPr lang="en-US" sz="4400" b="1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r>
              <a:rPr lang="en-US" sz="4400" b="1" u="sng">
                <a:solidFill>
                  <a:srgbClr val="FFFFFF"/>
                </a:solidFill>
                <a:latin typeface="Trebuchet MS" pitchFamily="34" charset="0"/>
              </a:rPr>
              <a:t>TEXT: 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r>
              <a:rPr lang="en-US" sz="4400" b="1" u="sng">
                <a:solidFill>
                  <a:srgbClr val="FFFFFF"/>
                </a:solidFill>
                <a:latin typeface="Trebuchet MS" pitchFamily="34" charset="0"/>
              </a:rPr>
              <a:t>PHOTOS: 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Drag in a picture placeholder, size it </a:t>
            </a:r>
            <a:r>
              <a:rPr lang="en-US" sz="4400" u="sng">
                <a:solidFill>
                  <a:srgbClr val="FFFFFF"/>
                </a:solidFill>
                <a:latin typeface="Trebuchet MS" pitchFamily="34" charset="0"/>
              </a:rPr>
              <a:t>first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, click in it and insert a photo from the menu.</a:t>
            </a:r>
          </a:p>
          <a:p>
            <a:r>
              <a:rPr lang="en-US" sz="4400" b="1" u="sng">
                <a:solidFill>
                  <a:srgbClr val="FFFFFF"/>
                </a:solidFill>
                <a:latin typeface="Trebuchet MS" pitchFamily="34" charset="0"/>
              </a:rPr>
              <a:t>TABLES: 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4400" u="sng">
                <a:solidFill>
                  <a:srgbClr val="FFFFFF"/>
                </a:solidFill>
                <a:latin typeface="Trebuchet MS" pitchFamily="34" charset="0"/>
              </a:rPr>
              <a:t>right-click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endParaRPr lang="en-US" sz="4400">
              <a:solidFill>
                <a:srgbClr val="FFFFFF"/>
              </a:solidFill>
              <a:latin typeface="Trebuchet MS" pitchFamily="34" charset="0"/>
            </a:endParaRPr>
          </a:p>
          <a:p>
            <a:r>
              <a:rPr lang="en-US" sz="4400" b="1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endParaRPr lang="en-US" sz="4400">
              <a:solidFill>
                <a:srgbClr val="FFFFFF"/>
              </a:solidFill>
              <a:latin typeface="Trebuchet MS" pitchFamily="34" charset="0"/>
            </a:endParaRPr>
          </a:p>
          <a:p>
            <a:endParaRPr lang="en-US" sz="4400">
              <a:solidFill>
                <a:srgbClr val="FFFFFF"/>
              </a:solidFill>
              <a:latin typeface="Trebuchet MS" pitchFamily="34" charset="0"/>
            </a:endParaRPr>
          </a:p>
          <a:p>
            <a:endParaRPr lang="en-US" sz="3200">
              <a:solidFill>
                <a:srgbClr val="FFFFFF"/>
              </a:solidFill>
              <a:latin typeface="Trebuchet MS" pitchFamily="34" charset="0"/>
            </a:endParaRPr>
          </a:p>
          <a:p>
            <a:endParaRPr lang="en-US" sz="3200">
              <a:solidFill>
                <a:srgbClr val="FFFFFF"/>
              </a:solidFill>
              <a:latin typeface="Trebuchet MS" pitchFamily="34" charset="0"/>
            </a:endParaRPr>
          </a:p>
          <a:p>
            <a:pPr algn="ctr"/>
            <a:endParaRPr lang="en-US" sz="3200" b="1">
              <a:solidFill>
                <a:schemeClr val="bg1"/>
              </a:solidFill>
              <a:latin typeface="Trebuchet MS" pitchFamily="34" charset="0"/>
            </a:endParaRPr>
          </a:p>
          <a:p>
            <a:endParaRPr lang="en-US" sz="3200" b="1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21186775" y="-25400"/>
            <a:ext cx="20834350" cy="43891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/>
          <a:lstStyle/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  <a:latin typeface="Trebuchet MS" pitchFamily="34" charset="0"/>
              </a:rPr>
              <a:t>QUICK DESIGN GUIDE</a:t>
            </a: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This PowerPoint 2007 template produces a 48”x48” professional  poster. It will save you valuable time placing titles, subtitles, text, and graphics. 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Use it to create your presentation. Then send it to </a:t>
            </a:r>
            <a:r>
              <a:rPr lang="en-US" sz="4400" b="1" dirty="0">
                <a:latin typeface="Trebuchet MS" pitchFamily="34" charset="0"/>
              </a:rPr>
              <a:t>PosterPresentations.com</a:t>
            </a:r>
            <a:r>
              <a:rPr lang="en-US" sz="4400" dirty="0">
                <a:latin typeface="Trebuchet MS" pitchFamily="34" charset="0"/>
              </a:rPr>
              <a:t> for premium quality, same day affordable printing.</a:t>
            </a:r>
            <a:br>
              <a:rPr lang="en-US" sz="4400" dirty="0">
                <a:latin typeface="Trebuchet MS" pitchFamily="34" charset="0"/>
              </a:rPr>
            </a:b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We provide a series of </a:t>
            </a:r>
            <a:r>
              <a:rPr lang="en-US" sz="4400" b="1" dirty="0">
                <a:latin typeface="Trebuchet MS" pitchFamily="34" charset="0"/>
              </a:rPr>
              <a:t>online tutorials</a:t>
            </a:r>
            <a:r>
              <a:rPr lang="en-US" sz="4400" dirty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View our online tutorials at:</a:t>
            </a:r>
            <a:br>
              <a:rPr lang="en-US" sz="4400" dirty="0">
                <a:latin typeface="Trebuchet MS" pitchFamily="34" charset="0"/>
              </a:rPr>
            </a:br>
            <a:r>
              <a:rPr lang="en-US" sz="4400" dirty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4400" dirty="0">
                <a:latin typeface="Trebuchet MS" pitchFamily="34" charset="0"/>
              </a:rPr>
              <a:t/>
            </a:r>
            <a:br>
              <a:rPr lang="en-US" sz="4400" dirty="0">
                <a:latin typeface="Trebuchet MS" pitchFamily="34" charset="0"/>
              </a:rPr>
            </a:br>
            <a:r>
              <a:rPr lang="en-US" sz="4400" dirty="0">
                <a:latin typeface="Trebuchet MS" pitchFamily="34" charset="0"/>
              </a:rPr>
              <a:t>(copy and paste the link into your web browser).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For assistance and to order your printed poster</a:t>
            </a:r>
            <a:r>
              <a:rPr lang="en-US" sz="4400" dirty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4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4400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4400" dirty="0">
                <a:latin typeface="Trebuchet MS" pitchFamily="34" charset="0"/>
              </a:rPr>
              <a:t>at </a:t>
            </a:r>
            <a:r>
              <a:rPr lang="en-US" sz="5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Use the placeholders provided below to add new elements to your poster: Drag a placeholder onto the poster area, size it, and click it to edit.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Move this preformatted section header placeholder to the poster area to add another section header. Use section headers to separate topics or concepts within your presentation. 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6400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6407150"/>
            <a:ext cx="43891200" cy="203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0" y="42976800"/>
            <a:ext cx="2514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defTabSz="4388900" eaLnBrk="0" fontAlgn="auto" hangingPunct="0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500" b="1" dirty="0">
                <a:solidFill>
                  <a:schemeClr val="bg1">
                    <a:lumMod val="75000"/>
                  </a:schemeClr>
                </a:solidFill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</a:rPr>
              <a:t>DESIGN ©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</a:rPr>
              <a:t>2011</a:t>
            </a:r>
            <a:endParaRPr lang="en-US" sz="500" b="1" dirty="0">
              <a:solidFill>
                <a:schemeClr val="bg1">
                  <a:lumMod val="75000"/>
                </a:schemeClr>
              </a:solidFill>
            </a:endParaRPr>
          </a:p>
          <a:p>
            <a:pPr defTabSz="4388900" eaLnBrk="0" fontAlgn="auto" hangingPunct="0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</a:rPr>
              <a:t>www.PosterPresentations.com</a:t>
            </a:r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922338" y="7010400"/>
            <a:ext cx="20718462" cy="35661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22250400" y="7010400"/>
            <a:ext cx="20721638" cy="35661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21186775" y="26060400"/>
            <a:ext cx="20834350" cy="10366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anchor="ctr"/>
          <a:lstStyle/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13613" y="19353213"/>
            <a:ext cx="4741862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789763" y="15308263"/>
            <a:ext cx="922337" cy="465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4" name="TextBox 43"/>
          <p:cNvSpPr txBox="1"/>
          <p:nvPr/>
        </p:nvSpPr>
        <p:spPr>
          <a:xfrm>
            <a:off x="44564300" y="40384413"/>
            <a:ext cx="9159875" cy="2924175"/>
          </a:xfrm>
          <a:prstGeom prst="rect">
            <a:avLst/>
          </a:prstGeom>
          <a:noFill/>
        </p:spPr>
        <p:txBody>
          <a:bodyPr lIns="91436" tIns="45717" rIns="91436" bIns="45717">
            <a:spAutoFit/>
          </a:bodyPr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bg1"/>
                </a:solidFill>
                <a:latin typeface="+mn-lt"/>
              </a:rPr>
              <a:t>© 2011 PosterPresentations.com</a:t>
            </a:r>
            <a:br>
              <a:rPr lang="en-US" sz="4800" dirty="0">
                <a:solidFill>
                  <a:schemeClr val="bg1"/>
                </a:solidFill>
                <a:latin typeface="+mn-lt"/>
              </a:rPr>
            </a:br>
            <a:r>
              <a:rPr lang="en-US" sz="48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sz="4400" dirty="0">
                <a:solidFill>
                  <a:schemeClr val="bg1"/>
                </a:solidFill>
                <a:latin typeface="+mn-lt"/>
              </a:rPr>
              <a:t>2117 Fourth Street , Unit C</a:t>
            </a:r>
            <a:br>
              <a:rPr lang="en-US" sz="4400" dirty="0">
                <a:solidFill>
                  <a:schemeClr val="bg1"/>
                </a:solidFill>
                <a:latin typeface="+mn-lt"/>
              </a:rPr>
            </a:br>
            <a:r>
              <a:rPr lang="en-US" sz="4400" dirty="0">
                <a:solidFill>
                  <a:schemeClr val="bg1"/>
                </a:solidFill>
                <a:latin typeface="+mn-lt"/>
              </a:rPr>
              <a:t>    Berkeley CA 94710</a:t>
            </a:r>
            <a:br>
              <a:rPr lang="en-US" sz="4400" dirty="0">
                <a:solidFill>
                  <a:schemeClr val="bg1"/>
                </a:solidFill>
                <a:latin typeface="+mn-lt"/>
              </a:rPr>
            </a:br>
            <a:r>
              <a:rPr lang="en-US" sz="44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sz="4400" b="1" dirty="0">
                <a:solidFill>
                  <a:srgbClr val="FFFF00"/>
                </a:solidFill>
                <a:latin typeface="+mn-lt"/>
              </a:rPr>
              <a:t>posterpresenter@gmail.com</a:t>
            </a:r>
            <a:endParaRPr lang="en-US" sz="4800" b="1" dirty="0">
              <a:solidFill>
                <a:srgbClr val="FFFF00"/>
              </a:solidFill>
              <a:latin typeface="+mn-lt"/>
            </a:endParaRPr>
          </a:p>
        </p:txBody>
      </p:sp>
      <p:grpSp>
        <p:nvGrpSpPr>
          <p:cNvPr id="1037" name="Group 39"/>
          <p:cNvGrpSpPr>
            <a:grpSpLocks/>
          </p:cNvGrpSpPr>
          <p:nvPr/>
        </p:nvGrpSpPr>
        <p:grpSpPr bwMode="auto">
          <a:xfrm>
            <a:off x="-20473988" y="41133713"/>
            <a:ext cx="19502438" cy="2297112"/>
            <a:chOff x="44242388" y="28054064"/>
            <a:chExt cx="9771398" cy="1090621"/>
          </a:xfrm>
        </p:grpSpPr>
        <p:sp>
          <p:nvSpPr>
            <p:cNvPr id="35" name="Rounded Rectangle 34"/>
            <p:cNvSpPr/>
            <p:nvPr userDrawn="1"/>
          </p:nvSpPr>
          <p:spPr>
            <a:xfrm>
              <a:off x="44242388" y="28054064"/>
              <a:ext cx="9771398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88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042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68327" y="28152425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416" y="28243999"/>
              <a:ext cx="8671370" cy="7454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4388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>
                  <a:solidFill>
                    <a:schemeClr val="tx2"/>
                  </a:solidFill>
                  <a:latin typeface="Trebuchet MS" pitchFamily="34" charset="0"/>
                </a:rPr>
                <a:t>Student discounts are available on our </a:t>
              </a:r>
              <a:r>
                <a:rPr lang="en-US" sz="480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4800" dirty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4800" dirty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480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4800" u="sng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4800" dirty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4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44221400" y="39809738"/>
            <a:ext cx="20872450" cy="476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-21186775" y="13787438"/>
            <a:ext cx="20815300" cy="476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35688" y="5999163"/>
            <a:ext cx="20858162" cy="158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4387850" rtl="0" fontAlgn="base">
        <a:spcBef>
          <a:spcPct val="0"/>
        </a:spcBef>
        <a:spcAft>
          <a:spcPct val="0"/>
        </a:spcAft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  <a:lvl2pPr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2pPr>
      <a:lvl3pPr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3pPr>
      <a:lvl4pPr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4pPr>
      <a:lvl5pPr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5pPr>
      <a:lvl6pPr marL="457200"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6pPr>
      <a:lvl7pPr marL="914400"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7pPr>
      <a:lvl8pPr marL="1371600"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8pPr>
      <a:lvl9pPr marL="1828800"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9pPr>
    </p:titleStyle>
    <p:bodyStyle>
      <a:lvl1pPr marL="1644650" indent="-1644650" algn="l" defTabSz="4387850" rtl="0" fontAlgn="base">
        <a:spcBef>
          <a:spcPct val="20000"/>
        </a:spcBef>
        <a:spcAft>
          <a:spcPct val="0"/>
        </a:spcAft>
        <a:buFont typeface="Arial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0013" algn="l" defTabSz="4387850" rtl="0" fontAlgn="base">
        <a:spcBef>
          <a:spcPct val="20000"/>
        </a:spcBef>
        <a:spcAft>
          <a:spcPct val="0"/>
        </a:spcAft>
        <a:buFont typeface="Arial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4813" indent="-1096963" algn="l" defTabSz="4387850" rtl="0" fontAlgn="base">
        <a:spcBef>
          <a:spcPct val="20000"/>
        </a:spcBef>
        <a:spcAft>
          <a:spcPct val="0"/>
        </a:spcAft>
        <a:buFont typeface="Arial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25" indent="-1096963" algn="l" defTabSz="4387850" rtl="0" fontAlgn="base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250" indent="-1096963" algn="l" defTabSz="4387850" rtl="0" fontAlgn="base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6400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0" y="7010400"/>
            <a:ext cx="13585825" cy="3566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6407150"/>
            <a:ext cx="43891200" cy="203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0" y="42976800"/>
            <a:ext cx="2514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defTabSz="4388900" eaLnBrk="0" fontAlgn="auto" hangingPunct="0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500" b="1" dirty="0">
                <a:solidFill>
                  <a:schemeClr val="bg1">
                    <a:lumMod val="75000"/>
                  </a:schemeClr>
                </a:solidFill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</a:rPr>
              <a:t>DESIGN ©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</a:rPr>
              <a:t>2011</a:t>
            </a:r>
            <a:endParaRPr lang="en-US" sz="500" b="1" dirty="0">
              <a:solidFill>
                <a:schemeClr val="bg1">
                  <a:lumMod val="75000"/>
                </a:schemeClr>
              </a:solidFill>
            </a:endParaRPr>
          </a:p>
          <a:p>
            <a:pPr defTabSz="4388900" eaLnBrk="0" fontAlgn="auto" hangingPunct="0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</a:rPr>
              <a:t>www.PosterPresentations.com</a:t>
            </a:r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15151100" y="7010400"/>
            <a:ext cx="13584238" cy="3566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29386213" y="7010400"/>
            <a:ext cx="13585825" cy="3566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4221400" y="0"/>
            <a:ext cx="13590588" cy="43891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/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Trebuchet MS" pitchFamily="34" charset="0"/>
              </a:rPr>
              <a:t>QUICK TIPS</a:t>
            </a:r>
          </a:p>
          <a:p>
            <a:pPr algn="ctr"/>
            <a:r>
              <a:rPr lang="en-US" sz="4800" b="1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4000" b="1">
              <a:solidFill>
                <a:srgbClr val="FFFFFF"/>
              </a:solidFill>
              <a:latin typeface="Trebuchet MS" pitchFamily="34" charset="0"/>
            </a:endParaRPr>
          </a:p>
          <a:p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This PowerPoint template requires basic PowerPoint (version 2007 or newer) skills. Below is a list of commonly asked questions specific to this template. </a:t>
            </a:r>
            <a:br>
              <a:rPr lang="en-US" sz="4000">
                <a:solidFill>
                  <a:srgbClr val="FFFFFF"/>
                </a:solidFill>
                <a:latin typeface="Trebuchet MS" pitchFamily="34" charset="0"/>
              </a:rPr>
            </a:br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If you are using an older version of PowerPoint some template features may not work properly.</a:t>
            </a:r>
          </a:p>
          <a:p>
            <a:endParaRPr lang="en-US" sz="4800" b="1">
              <a:solidFill>
                <a:srgbClr val="FFFF00"/>
              </a:solidFill>
              <a:latin typeface="Trebuchet MS" pitchFamily="34" charset="0"/>
            </a:endParaRPr>
          </a:p>
          <a:p>
            <a:endParaRPr lang="en-US" sz="4800" b="1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800" b="1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</a:p>
          <a:p>
            <a:pPr algn="ctr"/>
            <a:endParaRPr lang="en-US" sz="4000" b="1">
              <a:solidFill>
                <a:srgbClr val="FFFF00"/>
              </a:solidFill>
              <a:latin typeface="Trebuchet MS" pitchFamily="34" charset="0"/>
            </a:endParaRPr>
          </a:p>
          <a:p>
            <a:r>
              <a:rPr lang="en-US" sz="4000" b="1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Go to the 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4000">
                <a:solidFill>
                  <a:srgbClr val="FFFFFF"/>
                </a:solidFill>
                <a:latin typeface="Trebuchet MS" pitchFamily="34" charset="0"/>
              </a:rPr>
            </a:br>
            <a:endParaRPr lang="en-US" sz="4000">
              <a:solidFill>
                <a:srgbClr val="FFFFFF"/>
              </a:solidFill>
              <a:latin typeface="Trebuchet MS" pitchFamily="34" charset="0"/>
            </a:endParaRPr>
          </a:p>
          <a:p>
            <a:r>
              <a:rPr lang="en-US" sz="4000" b="1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4000" u="sng">
                <a:solidFill>
                  <a:srgbClr val="FFFFFF"/>
                </a:solidFill>
                <a:latin typeface="Trebuchet MS" pitchFamily="34" charset="0"/>
              </a:rPr>
              <a:t>once</a:t>
            </a:r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4000" u="sng">
                <a:solidFill>
                  <a:srgbClr val="FFFFFF"/>
                </a:solidFill>
                <a:latin typeface="Trebuchet MS" pitchFamily="34" charset="0"/>
              </a:rPr>
              <a:t>once</a:t>
            </a:r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endParaRPr lang="en-US" sz="4000" b="1">
              <a:solidFill>
                <a:srgbClr val="FFFF00"/>
              </a:solidFill>
              <a:latin typeface="Trebuchet MS" pitchFamily="34" charset="0"/>
            </a:endParaRPr>
          </a:p>
          <a:p>
            <a:r>
              <a:rPr lang="en-US" sz="4000" b="1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This template has four different </a:t>
            </a:r>
          </a:p>
          <a:p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column layouts.  </a:t>
            </a:r>
            <a:r>
              <a:rPr lang="en-US" sz="4000" u="sng">
                <a:solidFill>
                  <a:srgbClr val="FFFFFF"/>
                </a:solidFill>
                <a:latin typeface="Trebuchet MS" pitchFamily="34" charset="0"/>
              </a:rPr>
              <a:t>Right-click</a:t>
            </a:r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 your </a:t>
            </a:r>
          </a:p>
          <a:p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mouse on the background and </a:t>
            </a:r>
          </a:p>
          <a:p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click on “Layout” to see the </a:t>
            </a:r>
          </a:p>
          <a:p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layout options.  The columns in </a:t>
            </a:r>
          </a:p>
          <a:p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the provided layouts are fixed and </a:t>
            </a:r>
          </a:p>
          <a:p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cannot be moved but advanced users can modify </a:t>
            </a:r>
          </a:p>
          <a:p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any layout by going to VIEW and then SLIDE MASTER.</a:t>
            </a:r>
          </a:p>
          <a:p>
            <a:endParaRPr lang="en-US" sz="4000">
              <a:solidFill>
                <a:srgbClr val="FFFFFF"/>
              </a:solidFill>
              <a:latin typeface="Trebuchet MS" pitchFamily="34" charset="0"/>
            </a:endParaRPr>
          </a:p>
          <a:p>
            <a:r>
              <a:rPr lang="en-US" sz="4000" b="1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r>
              <a:rPr lang="en-US" sz="4000" b="1" u="sng">
                <a:solidFill>
                  <a:srgbClr val="FFFFFF"/>
                </a:solidFill>
                <a:latin typeface="Trebuchet MS" pitchFamily="34" charset="0"/>
              </a:rPr>
              <a:t>TEXT: </a:t>
            </a:r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r>
              <a:rPr lang="en-US" sz="4000" b="1" u="sng">
                <a:solidFill>
                  <a:srgbClr val="FFFFFF"/>
                </a:solidFill>
                <a:latin typeface="Trebuchet MS" pitchFamily="34" charset="0"/>
              </a:rPr>
              <a:t>PHOTOS: </a:t>
            </a:r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Drag in a picture placeholder, size it </a:t>
            </a:r>
            <a:r>
              <a:rPr lang="en-US" sz="4000" u="sng">
                <a:solidFill>
                  <a:srgbClr val="FFFFFF"/>
                </a:solidFill>
                <a:latin typeface="Trebuchet MS" pitchFamily="34" charset="0"/>
              </a:rPr>
              <a:t>first</a:t>
            </a:r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, click in it and insert a photo from the menu.</a:t>
            </a:r>
          </a:p>
          <a:p>
            <a:r>
              <a:rPr lang="en-US" sz="4000" b="1" u="sng">
                <a:solidFill>
                  <a:srgbClr val="FFFFFF"/>
                </a:solidFill>
                <a:latin typeface="Trebuchet MS" pitchFamily="34" charset="0"/>
              </a:rPr>
              <a:t>TABLES: </a:t>
            </a:r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4000" u="sng">
                <a:solidFill>
                  <a:srgbClr val="FFFFFF"/>
                </a:solidFill>
                <a:latin typeface="Trebuchet MS" pitchFamily="34" charset="0"/>
              </a:rPr>
              <a:t>right-click</a:t>
            </a:r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endParaRPr lang="en-US" sz="4000">
              <a:solidFill>
                <a:srgbClr val="FFFFFF"/>
              </a:solidFill>
              <a:latin typeface="Trebuchet MS" pitchFamily="34" charset="0"/>
            </a:endParaRPr>
          </a:p>
          <a:p>
            <a:r>
              <a:rPr lang="en-US" sz="4000" b="1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r>
              <a:rPr lang="en-US" sz="4000">
                <a:solidFill>
                  <a:srgbClr val="FFFFFF"/>
                </a:solidFill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endParaRPr lang="en-US" sz="4000">
              <a:solidFill>
                <a:srgbClr val="FFFFFF"/>
              </a:solidFill>
              <a:latin typeface="Trebuchet MS" pitchFamily="34" charset="0"/>
            </a:endParaRPr>
          </a:p>
          <a:p>
            <a:endParaRPr lang="en-US" sz="4000">
              <a:solidFill>
                <a:srgbClr val="FFFFFF"/>
              </a:solidFill>
              <a:latin typeface="Trebuchet MS" pitchFamily="34" charset="0"/>
            </a:endParaRPr>
          </a:p>
          <a:p>
            <a:endParaRPr lang="en-US" sz="2800">
              <a:solidFill>
                <a:srgbClr val="FFFFFF"/>
              </a:solidFill>
              <a:latin typeface="Trebuchet MS" pitchFamily="34" charset="0"/>
            </a:endParaRPr>
          </a:p>
          <a:p>
            <a:endParaRPr lang="en-US" sz="2800">
              <a:solidFill>
                <a:srgbClr val="FFFFFF"/>
              </a:solidFill>
              <a:latin typeface="Trebuchet MS" pitchFamily="34" charset="0"/>
            </a:endParaRPr>
          </a:p>
          <a:p>
            <a:pPr algn="ctr"/>
            <a:endParaRPr lang="en-US" sz="2800" b="1">
              <a:solidFill>
                <a:schemeClr val="bg1"/>
              </a:solidFill>
              <a:latin typeface="Trebuchet MS" pitchFamily="34" charset="0"/>
            </a:endParaRPr>
          </a:p>
          <a:p>
            <a:endParaRPr lang="en-US" sz="2800" b="1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000" b="1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13928725" y="-25400"/>
            <a:ext cx="13576300" cy="43891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/>
          <a:lstStyle/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bg1"/>
                </a:solidFill>
                <a:latin typeface="Trebuchet MS" pitchFamily="34" charset="0"/>
              </a:rPr>
              <a:t>QUICK DESIGN GUIDE</a:t>
            </a: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Trebuchet MS" pitchFamily="34" charset="0"/>
              </a:rPr>
              <a:t>This PowerPoint 2007 template produces a 36”x48” professional  poster. It will save you valuable time placing titles, subtitles, text, and graphics. 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Trebuchet MS" pitchFamily="34" charset="0"/>
              </a:rPr>
              <a:t>Use it to create your presentation. Then send it to </a:t>
            </a:r>
            <a:r>
              <a:rPr lang="en-US" sz="4000" b="1" dirty="0">
                <a:latin typeface="Trebuchet MS" pitchFamily="34" charset="0"/>
              </a:rPr>
              <a:t>PosterPresentations.com</a:t>
            </a:r>
            <a:r>
              <a:rPr lang="en-US" sz="4000" dirty="0">
                <a:latin typeface="Trebuchet MS" pitchFamily="34" charset="0"/>
              </a:rPr>
              <a:t> for premium quality, same day affordable printing.</a:t>
            </a:r>
            <a:br>
              <a:rPr lang="en-US" sz="4000" dirty="0">
                <a:latin typeface="Trebuchet MS" pitchFamily="34" charset="0"/>
              </a:rPr>
            </a:br>
            <a:endParaRPr lang="en-US" sz="40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Trebuchet MS" pitchFamily="34" charset="0"/>
              </a:rPr>
              <a:t>We provide a series of </a:t>
            </a:r>
            <a:r>
              <a:rPr lang="en-US" sz="4000" b="1" dirty="0">
                <a:latin typeface="Trebuchet MS" pitchFamily="34" charset="0"/>
              </a:rPr>
              <a:t>online tutorials</a:t>
            </a:r>
            <a:r>
              <a:rPr lang="en-US" sz="4000" dirty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Trebuchet MS" pitchFamily="34" charset="0"/>
              </a:rPr>
              <a:t>View our online tutorials at:</a:t>
            </a:r>
            <a:br>
              <a:rPr lang="en-US" sz="4000" dirty="0">
                <a:latin typeface="Trebuchet MS" pitchFamily="34" charset="0"/>
              </a:rPr>
            </a:br>
            <a:r>
              <a:rPr lang="en-US" sz="4000" dirty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4000" dirty="0">
                <a:latin typeface="Trebuchet MS" pitchFamily="34" charset="0"/>
              </a:rPr>
              <a:t/>
            </a:r>
            <a:br>
              <a:rPr lang="en-US" sz="4000" dirty="0">
                <a:latin typeface="Trebuchet MS" pitchFamily="34" charset="0"/>
              </a:rPr>
            </a:br>
            <a:r>
              <a:rPr lang="en-US" sz="4000" dirty="0">
                <a:latin typeface="Trebuchet MS" pitchFamily="34" charset="0"/>
              </a:rPr>
              <a:t>(copy and paste the link into your web browser).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Trebuchet MS" pitchFamily="34" charset="0"/>
              </a:rPr>
              <a:t>For assistance and to order your printed poster</a:t>
            </a:r>
            <a:r>
              <a:rPr lang="en-US" sz="4000" dirty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4000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4000" dirty="0">
                <a:latin typeface="Trebuchet MS" pitchFamily="34" charset="0"/>
              </a:rPr>
              <a:t>at </a:t>
            </a:r>
            <a:r>
              <a:rPr lang="en-US" sz="48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Trebuchet MS" pitchFamily="34" charset="0"/>
              </a:rPr>
              <a:t>Use the placeholders provided below to add new elements to your poster: Drag a placeholder onto the poster area, size it, and click it to edit.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Trebuchet MS" pitchFamily="34" charset="0"/>
              </a:rPr>
              <a:t>Move this preformatted section header placeholder to the poster area to add another section header. Use section headers to separate topics or concepts within your presentation. 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3928725" y="26460450"/>
            <a:ext cx="13576300" cy="10366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anchor="ctr"/>
          <a:lstStyle/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08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31750" y="9848850"/>
            <a:ext cx="590550" cy="298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44564300" y="40384413"/>
            <a:ext cx="9159875" cy="2924175"/>
          </a:xfrm>
          <a:prstGeom prst="rect">
            <a:avLst/>
          </a:prstGeom>
          <a:noFill/>
        </p:spPr>
        <p:txBody>
          <a:bodyPr lIns="91436" tIns="45717" rIns="91436" bIns="45717">
            <a:spAutoFit/>
          </a:bodyPr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bg1"/>
                </a:solidFill>
                <a:latin typeface="+mn-lt"/>
              </a:rPr>
              <a:t>© 2011 PosterPresentations.com</a:t>
            </a:r>
            <a:br>
              <a:rPr lang="en-US" sz="4800" dirty="0">
                <a:solidFill>
                  <a:schemeClr val="bg1"/>
                </a:solidFill>
                <a:latin typeface="+mn-lt"/>
              </a:rPr>
            </a:br>
            <a:r>
              <a:rPr lang="en-US" sz="48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sz="4400" dirty="0">
                <a:solidFill>
                  <a:schemeClr val="bg1"/>
                </a:solidFill>
                <a:latin typeface="+mn-lt"/>
              </a:rPr>
              <a:t>2117 Fourth Street , Unit C</a:t>
            </a:r>
            <a:br>
              <a:rPr lang="en-US" sz="4400" dirty="0">
                <a:solidFill>
                  <a:schemeClr val="bg1"/>
                </a:solidFill>
                <a:latin typeface="+mn-lt"/>
              </a:rPr>
            </a:br>
            <a:r>
              <a:rPr lang="en-US" sz="4400" dirty="0">
                <a:solidFill>
                  <a:schemeClr val="bg1"/>
                </a:solidFill>
                <a:latin typeface="+mn-lt"/>
              </a:rPr>
              <a:t>    Berkeley CA 94710</a:t>
            </a:r>
            <a:br>
              <a:rPr lang="en-US" sz="4400" dirty="0">
                <a:solidFill>
                  <a:schemeClr val="bg1"/>
                </a:solidFill>
                <a:latin typeface="+mn-lt"/>
              </a:rPr>
            </a:br>
            <a:r>
              <a:rPr lang="en-US" sz="44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sz="4400" b="1" dirty="0">
                <a:solidFill>
                  <a:srgbClr val="FFFF00"/>
                </a:solidFill>
                <a:latin typeface="+mn-lt"/>
              </a:rPr>
              <a:t>posterpresenter@gmail.com</a:t>
            </a:r>
            <a:endParaRPr lang="en-US" sz="4800" b="1" dirty="0">
              <a:solidFill>
                <a:srgbClr val="FFFF00"/>
              </a:solidFill>
              <a:latin typeface="+mn-lt"/>
            </a:endParaRPr>
          </a:p>
        </p:txBody>
      </p:sp>
      <p:grpSp>
        <p:nvGrpSpPr>
          <p:cNvPr id="3085" name="Group 25"/>
          <p:cNvGrpSpPr>
            <a:grpSpLocks/>
          </p:cNvGrpSpPr>
          <p:nvPr/>
        </p:nvGrpSpPr>
        <p:grpSpPr bwMode="auto">
          <a:xfrm>
            <a:off x="-12744450" y="42063988"/>
            <a:ext cx="11601450" cy="1808162"/>
            <a:chOff x="44242388" y="28054064"/>
            <a:chExt cx="9771398" cy="1442799"/>
          </a:xfrm>
        </p:grpSpPr>
        <p:sp>
          <p:nvSpPr>
            <p:cNvPr id="40" name="Rounded Rectangle 39"/>
            <p:cNvSpPr/>
            <p:nvPr userDrawn="1"/>
          </p:nvSpPr>
          <p:spPr>
            <a:xfrm>
              <a:off x="44242388" y="28054064"/>
              <a:ext cx="9771398" cy="10906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88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3092" name="Picture 7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68327" y="28152425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" name="TextBox 41"/>
            <p:cNvSpPr txBox="1"/>
            <p:nvPr userDrawn="1"/>
          </p:nvSpPr>
          <p:spPr>
            <a:xfrm>
              <a:off x="45342806" y="28244073"/>
              <a:ext cx="8670980" cy="125279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4388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>
                  <a:solidFill>
                    <a:schemeClr val="tx2"/>
                  </a:solidFill>
                  <a:latin typeface="Trebuchet MS" pitchFamily="34" charset="0"/>
                </a:rPr>
                <a:t>Student discounts are available on our </a:t>
              </a:r>
              <a:r>
                <a:rPr lang="en-US" sz="320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3200" dirty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3200" dirty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320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3200" u="sng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3200" dirty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32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44221400" y="39466838"/>
            <a:ext cx="13590588" cy="476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-13928725" y="14363700"/>
            <a:ext cx="1355725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4235688" y="6113463"/>
            <a:ext cx="13576300" cy="158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9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627213" y="19761200"/>
            <a:ext cx="4740275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995888" y="16332200"/>
            <a:ext cx="876300" cy="442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387850" rtl="0" fontAlgn="base">
        <a:spcBef>
          <a:spcPct val="0"/>
        </a:spcBef>
        <a:spcAft>
          <a:spcPct val="0"/>
        </a:spcAft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  <a:lvl2pPr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2pPr>
      <a:lvl3pPr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3pPr>
      <a:lvl4pPr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4pPr>
      <a:lvl5pPr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5pPr>
      <a:lvl6pPr marL="457200"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6pPr>
      <a:lvl7pPr marL="914400"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7pPr>
      <a:lvl8pPr marL="1371600"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8pPr>
      <a:lvl9pPr marL="1828800"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9pPr>
    </p:titleStyle>
    <p:bodyStyle>
      <a:lvl1pPr marL="1644650" indent="-1644650" algn="l" defTabSz="4387850" rtl="0" fontAlgn="base">
        <a:spcBef>
          <a:spcPct val="20000"/>
        </a:spcBef>
        <a:spcAft>
          <a:spcPct val="0"/>
        </a:spcAft>
        <a:buFont typeface="Arial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0013" algn="l" defTabSz="4387850" rtl="0" fontAlgn="base">
        <a:spcBef>
          <a:spcPct val="20000"/>
        </a:spcBef>
        <a:spcAft>
          <a:spcPct val="0"/>
        </a:spcAft>
        <a:buFont typeface="Arial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4813" indent="-1096963" algn="l" defTabSz="4387850" rtl="0" fontAlgn="base">
        <a:spcBef>
          <a:spcPct val="20000"/>
        </a:spcBef>
        <a:spcAft>
          <a:spcPct val="0"/>
        </a:spcAft>
        <a:buFont typeface="Arial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25" indent="-1096963" algn="l" defTabSz="4387850" rtl="0" fontAlgn="base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250" indent="-1096963" algn="l" defTabSz="4387850" rtl="0" fontAlgn="base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6400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0" y="7010400"/>
            <a:ext cx="42057638" cy="3566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6407150"/>
            <a:ext cx="43891200" cy="2032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19150" y="42976800"/>
            <a:ext cx="2514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defTabSz="4388900" eaLnBrk="0" fontAlgn="auto" hangingPunct="0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500" b="1" dirty="0">
                <a:solidFill>
                  <a:schemeClr val="bg1">
                    <a:lumMod val="75000"/>
                  </a:schemeClr>
                </a:solidFill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</a:rPr>
              <a:t>DESIGN ©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</a:rPr>
              <a:t>2011</a:t>
            </a:r>
            <a:endParaRPr lang="en-US" sz="500" b="1" dirty="0">
              <a:solidFill>
                <a:schemeClr val="bg1">
                  <a:lumMod val="75000"/>
                </a:schemeClr>
              </a:solidFill>
            </a:endParaRPr>
          </a:p>
          <a:p>
            <a:pPr defTabSz="4388900" eaLnBrk="0" fontAlgn="auto" hangingPunct="0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</a:rPr>
              <a:t>www.PosterPresentations.com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4221400" y="0"/>
            <a:ext cx="20872450" cy="43891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/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Trebuchet MS" pitchFamily="34" charset="0"/>
              </a:rPr>
              <a:t>QUICK TIPS</a:t>
            </a:r>
          </a:p>
          <a:p>
            <a:pPr algn="ctr"/>
            <a:r>
              <a:rPr lang="en-US" sz="5400" b="1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4400" b="1">
              <a:solidFill>
                <a:srgbClr val="FFFFFF"/>
              </a:solidFill>
              <a:latin typeface="Trebuchet MS" pitchFamily="34" charset="0"/>
            </a:endParaRP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This PowerPoint template requires basic PowerPoint (version 2007 or newer) skills. Below is a list of commonly asked questions specific to this template. </a:t>
            </a:r>
            <a:br>
              <a:rPr lang="en-US" sz="4400">
                <a:solidFill>
                  <a:srgbClr val="FFFFFF"/>
                </a:solidFill>
                <a:latin typeface="Trebuchet MS" pitchFamily="34" charset="0"/>
              </a:rPr>
            </a:b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If you are using an older version of PowerPoint some template features may not work properly.</a:t>
            </a:r>
          </a:p>
          <a:p>
            <a:endParaRPr lang="en-US" sz="5400" b="1">
              <a:solidFill>
                <a:srgbClr val="FFFF00"/>
              </a:solidFill>
              <a:latin typeface="Trebuchet MS" pitchFamily="34" charset="0"/>
            </a:endParaRPr>
          </a:p>
          <a:p>
            <a:endParaRPr lang="en-US" sz="5400" b="1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5400" b="1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</a:p>
          <a:p>
            <a:pPr algn="ctr"/>
            <a:endParaRPr lang="en-US" sz="4400" b="1">
              <a:solidFill>
                <a:srgbClr val="FFFF00"/>
              </a:solidFill>
              <a:latin typeface="Trebuchet MS" pitchFamily="34" charset="0"/>
            </a:endParaRPr>
          </a:p>
          <a:p>
            <a:r>
              <a:rPr lang="en-US" sz="4400" b="1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Go to the 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4400">
                <a:solidFill>
                  <a:srgbClr val="FFFFFF"/>
                </a:solidFill>
                <a:latin typeface="Trebuchet MS" pitchFamily="34" charset="0"/>
              </a:rPr>
            </a:br>
            <a:endParaRPr lang="en-US" sz="4400">
              <a:solidFill>
                <a:srgbClr val="FFFFFF"/>
              </a:solidFill>
              <a:latin typeface="Trebuchet MS" pitchFamily="34" charset="0"/>
            </a:endParaRPr>
          </a:p>
          <a:p>
            <a:r>
              <a:rPr lang="en-US" sz="4400" b="1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4400" u="sng">
                <a:solidFill>
                  <a:srgbClr val="FFFFFF"/>
                </a:solidFill>
                <a:latin typeface="Trebuchet MS" pitchFamily="34" charset="0"/>
              </a:rPr>
              <a:t>once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4400" u="sng">
                <a:solidFill>
                  <a:srgbClr val="FFFFFF"/>
                </a:solidFill>
                <a:latin typeface="Trebuchet MS" pitchFamily="34" charset="0"/>
              </a:rPr>
              <a:t>once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endParaRPr lang="en-US" sz="4400" b="1">
              <a:solidFill>
                <a:srgbClr val="FFFF00"/>
              </a:solidFill>
              <a:latin typeface="Trebuchet MS" pitchFamily="34" charset="0"/>
            </a:endParaRPr>
          </a:p>
          <a:p>
            <a:r>
              <a:rPr lang="en-US" sz="4400" b="1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This template has four different column layouts. </a:t>
            </a:r>
          </a:p>
          <a:p>
            <a:r>
              <a:rPr lang="en-US" sz="4400" u="sng">
                <a:solidFill>
                  <a:srgbClr val="FFFFFF"/>
                </a:solidFill>
                <a:latin typeface="Trebuchet MS" pitchFamily="34" charset="0"/>
              </a:rPr>
              <a:t>Right-click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 your mouse on the background and 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click on “Layout” to see the layout options.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The columns in the provided layouts are fixed and 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cannot be moved but advanced users can modify 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any layout by going to VIEW and then SLIDE MASTER.</a:t>
            </a:r>
          </a:p>
          <a:p>
            <a:endParaRPr lang="en-US" sz="4400">
              <a:solidFill>
                <a:srgbClr val="FFFFFF"/>
              </a:solidFill>
              <a:latin typeface="Trebuchet MS" pitchFamily="34" charset="0"/>
            </a:endParaRPr>
          </a:p>
          <a:p>
            <a:r>
              <a:rPr lang="en-US" sz="4400" b="1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r>
              <a:rPr lang="en-US" sz="4400" b="1" u="sng">
                <a:solidFill>
                  <a:srgbClr val="FFFFFF"/>
                </a:solidFill>
                <a:latin typeface="Trebuchet MS" pitchFamily="34" charset="0"/>
              </a:rPr>
              <a:t>TEXT: 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r>
              <a:rPr lang="en-US" sz="4400" b="1" u="sng">
                <a:solidFill>
                  <a:srgbClr val="FFFFFF"/>
                </a:solidFill>
                <a:latin typeface="Trebuchet MS" pitchFamily="34" charset="0"/>
              </a:rPr>
              <a:t>PHOTOS: 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Drag in a picture placeholder, size it </a:t>
            </a:r>
            <a:r>
              <a:rPr lang="en-US" sz="4400" u="sng">
                <a:solidFill>
                  <a:srgbClr val="FFFFFF"/>
                </a:solidFill>
                <a:latin typeface="Trebuchet MS" pitchFamily="34" charset="0"/>
              </a:rPr>
              <a:t>first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, click in it and insert a photo from the menu.</a:t>
            </a:r>
          </a:p>
          <a:p>
            <a:r>
              <a:rPr lang="en-US" sz="4400" b="1" u="sng">
                <a:solidFill>
                  <a:srgbClr val="FFFFFF"/>
                </a:solidFill>
                <a:latin typeface="Trebuchet MS" pitchFamily="34" charset="0"/>
              </a:rPr>
              <a:t>TABLES: 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4400" u="sng">
                <a:solidFill>
                  <a:srgbClr val="FFFFFF"/>
                </a:solidFill>
                <a:latin typeface="Trebuchet MS" pitchFamily="34" charset="0"/>
              </a:rPr>
              <a:t>right-click</a:t>
            </a:r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endParaRPr lang="en-US" sz="4400">
              <a:solidFill>
                <a:srgbClr val="FFFFFF"/>
              </a:solidFill>
              <a:latin typeface="Trebuchet MS" pitchFamily="34" charset="0"/>
            </a:endParaRPr>
          </a:p>
          <a:p>
            <a:r>
              <a:rPr lang="en-US" sz="4400" b="1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r>
              <a:rPr lang="en-US" sz="4400">
                <a:solidFill>
                  <a:srgbClr val="FFFFFF"/>
                </a:solidFill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endParaRPr lang="en-US" sz="4400">
              <a:solidFill>
                <a:srgbClr val="FFFFFF"/>
              </a:solidFill>
              <a:latin typeface="Trebuchet MS" pitchFamily="34" charset="0"/>
            </a:endParaRPr>
          </a:p>
          <a:p>
            <a:endParaRPr lang="en-US" sz="4400">
              <a:solidFill>
                <a:srgbClr val="FFFFFF"/>
              </a:solidFill>
              <a:latin typeface="Trebuchet MS" pitchFamily="34" charset="0"/>
            </a:endParaRPr>
          </a:p>
          <a:p>
            <a:endParaRPr lang="en-US" sz="3200">
              <a:solidFill>
                <a:srgbClr val="FFFFFF"/>
              </a:solidFill>
              <a:latin typeface="Trebuchet MS" pitchFamily="34" charset="0"/>
            </a:endParaRPr>
          </a:p>
          <a:p>
            <a:endParaRPr lang="en-US" sz="3200">
              <a:solidFill>
                <a:srgbClr val="FFFFFF"/>
              </a:solidFill>
              <a:latin typeface="Trebuchet MS" pitchFamily="34" charset="0"/>
            </a:endParaRPr>
          </a:p>
          <a:p>
            <a:pPr algn="ctr"/>
            <a:endParaRPr lang="en-US" sz="3200" b="1">
              <a:solidFill>
                <a:schemeClr val="bg1"/>
              </a:solidFill>
              <a:latin typeface="Trebuchet MS" pitchFamily="34" charset="0"/>
            </a:endParaRPr>
          </a:p>
          <a:p>
            <a:endParaRPr lang="en-US" sz="3200" b="1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21058188" y="-25400"/>
            <a:ext cx="20705763" cy="43891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/>
          <a:lstStyle/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  <a:latin typeface="Trebuchet MS" pitchFamily="34" charset="0"/>
              </a:rPr>
              <a:t>QUICK DESIGN GUIDE</a:t>
            </a: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This PowerPoint 2007 template produces a 48”x48” professional  poster. It will save you valuable time placing titles, subtitles, text, and graphics. 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Use it to create your presentation. Then send it to </a:t>
            </a:r>
            <a:r>
              <a:rPr lang="en-US" sz="4400" b="1" dirty="0">
                <a:latin typeface="Trebuchet MS" pitchFamily="34" charset="0"/>
              </a:rPr>
              <a:t>PosterPresentations.com</a:t>
            </a:r>
            <a:r>
              <a:rPr lang="en-US" sz="4400" dirty="0">
                <a:latin typeface="Trebuchet MS" pitchFamily="34" charset="0"/>
              </a:rPr>
              <a:t> for premium quality, same day affordable printing.</a:t>
            </a:r>
            <a:br>
              <a:rPr lang="en-US" sz="4400" dirty="0">
                <a:latin typeface="Trebuchet MS" pitchFamily="34" charset="0"/>
              </a:rPr>
            </a:b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We provide a series of </a:t>
            </a:r>
            <a:r>
              <a:rPr lang="en-US" sz="4400" b="1" dirty="0">
                <a:latin typeface="Trebuchet MS" pitchFamily="34" charset="0"/>
              </a:rPr>
              <a:t>online tutorials</a:t>
            </a:r>
            <a:r>
              <a:rPr lang="en-US" sz="4400" dirty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View our online tutorials at:</a:t>
            </a:r>
            <a:br>
              <a:rPr lang="en-US" sz="4400" dirty="0">
                <a:latin typeface="Trebuchet MS" pitchFamily="34" charset="0"/>
              </a:rPr>
            </a:br>
            <a:r>
              <a:rPr lang="en-US" sz="4400" dirty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4400" dirty="0">
                <a:latin typeface="Trebuchet MS" pitchFamily="34" charset="0"/>
              </a:rPr>
              <a:t/>
            </a:r>
            <a:br>
              <a:rPr lang="en-US" sz="4400" dirty="0">
                <a:latin typeface="Trebuchet MS" pitchFamily="34" charset="0"/>
              </a:rPr>
            </a:br>
            <a:r>
              <a:rPr lang="en-US" sz="4400" dirty="0">
                <a:latin typeface="Trebuchet MS" pitchFamily="34" charset="0"/>
              </a:rPr>
              <a:t>(copy and paste the link into your web browser).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For assistance and to order your printed poster</a:t>
            </a:r>
            <a:r>
              <a:rPr lang="en-US" sz="4400" dirty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4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4400" dirty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4400" dirty="0">
                <a:latin typeface="Trebuchet MS" pitchFamily="34" charset="0"/>
              </a:rPr>
              <a:t>at </a:t>
            </a:r>
            <a:r>
              <a:rPr lang="en-US" sz="5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Use the placeholders provided below to add new elements to your poster: Drag a placeholder onto the poster area, size it, and click it to edit.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Move this preformatted section header placeholder to the poster area to add another section header. Use section headers to separate topics or concepts within your presentation. </a:t>
            </a:r>
            <a:endParaRPr lang="el-GR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Move this preformatted text placeholder to the poster to add a new body of text.</a:t>
            </a:r>
            <a:endParaRPr lang="el-GR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800" b="1" dirty="0">
              <a:latin typeface="Trebuchet MS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21058188" y="27774900"/>
            <a:ext cx="20705763" cy="10366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anchor="ctr"/>
          <a:lstStyle/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12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13613" y="19353213"/>
            <a:ext cx="4741862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789763" y="15308263"/>
            <a:ext cx="922337" cy="465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44564300" y="40384413"/>
            <a:ext cx="9159875" cy="2924175"/>
          </a:xfrm>
          <a:prstGeom prst="rect">
            <a:avLst/>
          </a:prstGeom>
          <a:noFill/>
        </p:spPr>
        <p:txBody>
          <a:bodyPr lIns="91436" tIns="45717" rIns="91436" bIns="45717">
            <a:spAutoFit/>
          </a:bodyPr>
          <a:lstStyle/>
          <a:p>
            <a:pPr defTabSz="4388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bg1"/>
                </a:solidFill>
                <a:latin typeface="+mn-lt"/>
              </a:rPr>
              <a:t>© 2011 PosterPresentations.com</a:t>
            </a:r>
            <a:br>
              <a:rPr lang="en-US" sz="4800" dirty="0">
                <a:solidFill>
                  <a:schemeClr val="bg1"/>
                </a:solidFill>
                <a:latin typeface="+mn-lt"/>
              </a:rPr>
            </a:br>
            <a:r>
              <a:rPr lang="en-US" sz="48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sz="4400" dirty="0">
                <a:solidFill>
                  <a:schemeClr val="bg1"/>
                </a:solidFill>
                <a:latin typeface="+mn-lt"/>
              </a:rPr>
              <a:t>2117 Fourth Street , Unit C</a:t>
            </a:r>
            <a:br>
              <a:rPr lang="en-US" sz="4400" dirty="0">
                <a:solidFill>
                  <a:schemeClr val="bg1"/>
                </a:solidFill>
                <a:latin typeface="+mn-lt"/>
              </a:rPr>
            </a:br>
            <a:r>
              <a:rPr lang="en-US" sz="4400" dirty="0">
                <a:solidFill>
                  <a:schemeClr val="bg1"/>
                </a:solidFill>
                <a:latin typeface="+mn-lt"/>
              </a:rPr>
              <a:t>    Berkeley CA 94710</a:t>
            </a:r>
            <a:br>
              <a:rPr lang="en-US" sz="4400" dirty="0">
                <a:solidFill>
                  <a:schemeClr val="bg1"/>
                </a:solidFill>
                <a:latin typeface="+mn-lt"/>
              </a:rPr>
            </a:br>
            <a:r>
              <a:rPr lang="en-US" sz="44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sz="4400" b="1" dirty="0">
                <a:solidFill>
                  <a:srgbClr val="FFFF00"/>
                </a:solidFill>
                <a:latin typeface="+mn-lt"/>
              </a:rPr>
              <a:t>posterpresenter@gmail.com</a:t>
            </a:r>
            <a:endParaRPr lang="en-US" sz="4800" b="1" dirty="0">
              <a:solidFill>
                <a:srgbClr val="FFFF00"/>
              </a:solidFill>
              <a:latin typeface="+mn-lt"/>
            </a:endParaRPr>
          </a:p>
        </p:txBody>
      </p:sp>
      <p:grpSp>
        <p:nvGrpSpPr>
          <p:cNvPr id="5132" name="Group 39"/>
          <p:cNvGrpSpPr>
            <a:grpSpLocks/>
          </p:cNvGrpSpPr>
          <p:nvPr/>
        </p:nvGrpSpPr>
        <p:grpSpPr bwMode="auto">
          <a:xfrm>
            <a:off x="-20473988" y="41133713"/>
            <a:ext cx="19502438" cy="2297112"/>
            <a:chOff x="44242388" y="28054064"/>
            <a:chExt cx="9771398" cy="1090621"/>
          </a:xfrm>
        </p:grpSpPr>
        <p:sp>
          <p:nvSpPr>
            <p:cNvPr id="41" name="Rounded Rectangle 40"/>
            <p:cNvSpPr/>
            <p:nvPr userDrawn="1"/>
          </p:nvSpPr>
          <p:spPr>
            <a:xfrm>
              <a:off x="44242388" y="28054064"/>
              <a:ext cx="9771398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889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5138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68327" y="28152425"/>
              <a:ext cx="91440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" name="TextBox 42"/>
            <p:cNvSpPr txBox="1"/>
            <p:nvPr userDrawn="1"/>
          </p:nvSpPr>
          <p:spPr>
            <a:xfrm>
              <a:off x="45342416" y="28243999"/>
              <a:ext cx="8671370" cy="7454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4388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>
                  <a:solidFill>
                    <a:schemeClr val="tx2"/>
                  </a:solidFill>
                  <a:latin typeface="Trebuchet MS" pitchFamily="34" charset="0"/>
                </a:rPr>
                <a:t>Student discounts are available on our </a:t>
              </a:r>
              <a:r>
                <a:rPr lang="en-US" sz="480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4800" dirty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4800" dirty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480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4800" u="sng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4800" dirty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48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44221400" y="39809738"/>
            <a:ext cx="20872450" cy="476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-21186775" y="13387388"/>
            <a:ext cx="20815300" cy="476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4235688" y="5999163"/>
            <a:ext cx="20858162" cy="158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-15765463" y="26223913"/>
            <a:ext cx="10050463" cy="10366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anchor="ctr"/>
          <a:lstStyle/>
          <a:p>
            <a:pPr algn="ctr" defTabSz="43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4387850" rtl="0" fontAlgn="base">
        <a:spcBef>
          <a:spcPct val="0"/>
        </a:spcBef>
        <a:spcAft>
          <a:spcPct val="0"/>
        </a:spcAft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  <a:lvl2pPr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2pPr>
      <a:lvl3pPr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3pPr>
      <a:lvl4pPr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4pPr>
      <a:lvl5pPr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5pPr>
      <a:lvl6pPr marL="457200"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6pPr>
      <a:lvl7pPr marL="914400"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7pPr>
      <a:lvl8pPr marL="1371600"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8pPr>
      <a:lvl9pPr marL="1828800" algn="ctr" defTabSz="4387850" rtl="0" fontAlgn="base">
        <a:spcBef>
          <a:spcPct val="0"/>
        </a:spcBef>
        <a:spcAft>
          <a:spcPct val="0"/>
        </a:spcAft>
        <a:defRPr sz="8800">
          <a:solidFill>
            <a:schemeClr val="bg1"/>
          </a:solidFill>
          <a:latin typeface="Trebuchet MS" pitchFamily="34" charset="0"/>
        </a:defRPr>
      </a:lvl9pPr>
    </p:titleStyle>
    <p:bodyStyle>
      <a:lvl1pPr marL="1644650" indent="-1644650" algn="l" defTabSz="4387850" rtl="0" fontAlgn="base">
        <a:spcBef>
          <a:spcPct val="20000"/>
        </a:spcBef>
        <a:spcAft>
          <a:spcPct val="0"/>
        </a:spcAft>
        <a:buFont typeface="Arial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0013" algn="l" defTabSz="4387850" rtl="0" fontAlgn="base">
        <a:spcBef>
          <a:spcPct val="20000"/>
        </a:spcBef>
        <a:spcAft>
          <a:spcPct val="0"/>
        </a:spcAft>
        <a:buFont typeface="Arial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4813" indent="-1096963" algn="l" defTabSz="4387850" rtl="0" fontAlgn="base">
        <a:spcBef>
          <a:spcPct val="20000"/>
        </a:spcBef>
        <a:spcAft>
          <a:spcPct val="0"/>
        </a:spcAft>
        <a:buFont typeface="Arial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25" indent="-1096963" algn="l" defTabSz="4387850" rtl="0" fontAlgn="base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250" indent="-1096963" algn="l" defTabSz="4387850" rtl="0" fontAlgn="base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57"/>
          <p:cNvSpPr>
            <a:spLocks noGrp="1"/>
          </p:cNvSpPr>
          <p:nvPr>
            <p:ph type="title"/>
          </p:nvPr>
        </p:nvSpPr>
        <p:spPr bwMode="auto">
          <a:xfrm>
            <a:off x="5932488" y="609600"/>
            <a:ext cx="32010350" cy="1930400"/>
          </a:xfrm>
          <a:noFill/>
          <a:ln>
            <a:miter lim="800000"/>
            <a:headEnd/>
            <a:tailEnd/>
          </a:ln>
        </p:spPr>
        <p:txBody>
          <a:bodyPr vert="horz" wrap="square" numCol="1" compatLnSpc="1">
            <a:prstTxWarp prst="textNoShape">
              <a:avLst/>
            </a:prstTxWarp>
            <a:spAutoFit/>
          </a:bodyPr>
          <a:lstStyle/>
          <a:p>
            <a:endParaRPr lang="en-US" smtClean="0"/>
          </a:p>
        </p:txBody>
      </p:sp>
      <p:sp>
        <p:nvSpPr>
          <p:cNvPr id="9218" name="Text Placeholder 58"/>
          <p:cNvSpPr>
            <a:spLocks noGrp="1"/>
          </p:cNvSpPr>
          <p:nvPr>
            <p:ph type="body" sz="quarter" idx="10"/>
          </p:nvPr>
        </p:nvSpPr>
        <p:spPr bwMode="auto">
          <a:xfrm>
            <a:off x="904875" y="7834313"/>
            <a:ext cx="20729575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11"/>
          </p:nvPr>
        </p:nvSpPr>
        <p:spPr>
          <a:xfrm>
            <a:off x="922338" y="7021513"/>
            <a:ext cx="20713700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9220" name="Picture Placeholder 60"/>
          <p:cNvSpPr>
            <a:spLocks noGrp="1"/>
          </p:cNvSpPr>
          <p:nvPr>
            <p:ph type="pic" sz="quarter" idx="15"/>
          </p:nvPr>
        </p:nvSpPr>
        <p:spPr bwMode="auto">
          <a:noFill/>
          <a:ln>
            <a:miter lim="800000"/>
            <a:headEnd/>
            <a:tailEnd/>
          </a:ln>
        </p:spPr>
      </p:sp>
      <p:sp>
        <p:nvSpPr>
          <p:cNvPr id="9221" name="Picture Placeholder 61"/>
          <p:cNvSpPr>
            <a:spLocks noGrp="1"/>
          </p:cNvSpPr>
          <p:nvPr>
            <p:ph type="pic" sz="quarter" idx="18"/>
          </p:nvPr>
        </p:nvSpPr>
        <p:spPr bwMode="auto">
          <a:noFill/>
          <a:ln>
            <a:miter lim="800000"/>
            <a:headEnd/>
            <a:tailEnd/>
          </a:ln>
        </p:spPr>
      </p:sp>
      <p:sp>
        <p:nvSpPr>
          <p:cNvPr id="63" name="Text Placeholder 62"/>
          <p:cNvSpPr>
            <a:spLocks noGrp="1"/>
          </p:cNvSpPr>
          <p:nvPr>
            <p:ph type="body" sz="quarter" idx="20"/>
          </p:nvPr>
        </p:nvSpPr>
        <p:spPr>
          <a:xfrm>
            <a:off x="922338" y="18949988"/>
            <a:ext cx="207184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25"/>
          </p:nvPr>
        </p:nvSpPr>
        <p:spPr>
          <a:xfrm>
            <a:off x="22258338" y="7021513"/>
            <a:ext cx="20713700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9224" name="Text Placeholder 64"/>
          <p:cNvSpPr>
            <a:spLocks noGrp="1"/>
          </p:cNvSpPr>
          <p:nvPr>
            <p:ph type="body" sz="quarter" idx="26"/>
          </p:nvPr>
        </p:nvSpPr>
        <p:spPr bwMode="auto">
          <a:xfrm>
            <a:off x="22258338" y="7834313"/>
            <a:ext cx="20713700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27"/>
          </p:nvPr>
        </p:nvSpPr>
        <p:spPr>
          <a:xfrm>
            <a:off x="22258338" y="18973800"/>
            <a:ext cx="20707350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9226" name="Text Placeholder 66"/>
          <p:cNvSpPr>
            <a:spLocks noGrp="1"/>
          </p:cNvSpPr>
          <p:nvPr>
            <p:ph type="body" sz="quarter" idx="28"/>
          </p:nvPr>
        </p:nvSpPr>
        <p:spPr bwMode="auto">
          <a:xfrm>
            <a:off x="22250400" y="19786600"/>
            <a:ext cx="20715288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29"/>
          </p:nvPr>
        </p:nvSpPr>
        <p:spPr>
          <a:xfrm>
            <a:off x="22274213" y="34239200"/>
            <a:ext cx="20697825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9228" name="Text Placeholder 68"/>
          <p:cNvSpPr>
            <a:spLocks noGrp="1"/>
          </p:cNvSpPr>
          <p:nvPr>
            <p:ph type="body" sz="quarter" idx="30"/>
          </p:nvPr>
        </p:nvSpPr>
        <p:spPr bwMode="auto">
          <a:xfrm>
            <a:off x="22258338" y="35072638"/>
            <a:ext cx="20707350" cy="893762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70" name="Text Placeholder 69"/>
          <p:cNvSpPr>
            <a:spLocks noGrp="1"/>
          </p:cNvSpPr>
          <p:nvPr>
            <p:ph type="body" sz="quarter" idx="95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9230" name="Text Placeholder 70"/>
          <p:cNvSpPr>
            <a:spLocks noGrp="1"/>
          </p:cNvSpPr>
          <p:nvPr>
            <p:ph type="body" sz="quarter" idx="96"/>
          </p:nvPr>
        </p:nvSpPr>
        <p:spPr bwMode="auto">
          <a:xfrm>
            <a:off x="904875" y="19821525"/>
            <a:ext cx="20731163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231" name="Text Placeholder 71"/>
          <p:cNvSpPr>
            <a:spLocks noGrp="1"/>
          </p:cNvSpPr>
          <p:nvPr>
            <p:ph type="body" sz="quarter" idx="107"/>
          </p:nvPr>
        </p:nvSpPr>
        <p:spPr bwMode="auto">
          <a:xfrm>
            <a:off x="-21164550" y="26098500"/>
            <a:ext cx="20826412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232" name="Text Placeholder 73"/>
          <p:cNvSpPr>
            <a:spLocks noGrp="1"/>
          </p:cNvSpPr>
          <p:nvPr>
            <p:ph type="body" sz="quarter" idx="116"/>
          </p:nvPr>
        </p:nvSpPr>
        <p:spPr bwMode="auto">
          <a:xfrm>
            <a:off x="-21164550" y="26098500"/>
            <a:ext cx="20826412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233" name="Text Placeholder 74"/>
          <p:cNvSpPr>
            <a:spLocks noGrp="1"/>
          </p:cNvSpPr>
          <p:nvPr>
            <p:ph type="body" sz="quarter" idx="117"/>
          </p:nvPr>
        </p:nvSpPr>
        <p:spPr bwMode="auto">
          <a:xfrm>
            <a:off x="-21164550" y="26098500"/>
            <a:ext cx="20826412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234" name="Text Placeholder 75"/>
          <p:cNvSpPr>
            <a:spLocks noGrp="1"/>
          </p:cNvSpPr>
          <p:nvPr>
            <p:ph type="body" sz="quarter" idx="118"/>
          </p:nvPr>
        </p:nvSpPr>
        <p:spPr bwMode="auto">
          <a:xfrm>
            <a:off x="-21164550" y="26098500"/>
            <a:ext cx="20826412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235" name="Text Placeholder 76"/>
          <p:cNvSpPr>
            <a:spLocks noGrp="1"/>
          </p:cNvSpPr>
          <p:nvPr>
            <p:ph type="body" sz="quarter" idx="119"/>
          </p:nvPr>
        </p:nvSpPr>
        <p:spPr bwMode="auto">
          <a:xfrm>
            <a:off x="-21164550" y="26098500"/>
            <a:ext cx="20826412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236" name="Text Placeholder 77"/>
          <p:cNvSpPr>
            <a:spLocks noGrp="1"/>
          </p:cNvSpPr>
          <p:nvPr>
            <p:ph type="body" sz="quarter" idx="120"/>
          </p:nvPr>
        </p:nvSpPr>
        <p:spPr bwMode="auto">
          <a:xfrm>
            <a:off x="-21164550" y="26098500"/>
            <a:ext cx="20826412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237" name="Text Placeholder 78"/>
          <p:cNvSpPr>
            <a:spLocks noGrp="1"/>
          </p:cNvSpPr>
          <p:nvPr>
            <p:ph type="body" sz="quarter" idx="121"/>
          </p:nvPr>
        </p:nvSpPr>
        <p:spPr bwMode="auto">
          <a:xfrm>
            <a:off x="-21164550" y="26098500"/>
            <a:ext cx="20826412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238" name="Text Placeholder 79"/>
          <p:cNvSpPr>
            <a:spLocks noGrp="1"/>
          </p:cNvSpPr>
          <p:nvPr>
            <p:ph type="body" sz="quarter" idx="122"/>
          </p:nvPr>
        </p:nvSpPr>
        <p:spPr bwMode="auto">
          <a:xfrm>
            <a:off x="-21164550" y="26098500"/>
            <a:ext cx="20826412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239" name="Text Placeholder 80"/>
          <p:cNvSpPr>
            <a:spLocks noGrp="1"/>
          </p:cNvSpPr>
          <p:nvPr>
            <p:ph type="body" sz="quarter" idx="123"/>
          </p:nvPr>
        </p:nvSpPr>
        <p:spPr bwMode="auto">
          <a:xfrm>
            <a:off x="-21164550" y="26098500"/>
            <a:ext cx="20826412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240" name="Text Placeholder 81"/>
          <p:cNvSpPr>
            <a:spLocks noGrp="1"/>
          </p:cNvSpPr>
          <p:nvPr>
            <p:ph type="body" sz="quarter" idx="124"/>
          </p:nvPr>
        </p:nvSpPr>
        <p:spPr bwMode="auto">
          <a:xfrm>
            <a:off x="-21164550" y="26098500"/>
            <a:ext cx="20826412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241" name="Text Placeholder 82"/>
          <p:cNvSpPr>
            <a:spLocks noGrp="1"/>
          </p:cNvSpPr>
          <p:nvPr>
            <p:ph type="body" sz="quarter" idx="125"/>
          </p:nvPr>
        </p:nvSpPr>
        <p:spPr bwMode="auto">
          <a:xfrm>
            <a:off x="-21164550" y="26098500"/>
            <a:ext cx="20826412" cy="892175"/>
          </a:xfrm>
          <a:noFill/>
          <a:ln>
            <a:miter lim="800000"/>
            <a:headEnd/>
            <a:tailEnd/>
          </a:ln>
        </p:spPr>
        <p:txBody>
          <a:bodyPr vert="horz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242" name="Picture Placeholder 72"/>
          <p:cNvSpPr>
            <a:spLocks noGrp="1"/>
          </p:cNvSpPr>
          <p:nvPr>
            <p:ph type="pic" sz="quarter" idx="115"/>
          </p:nvPr>
        </p:nvSpPr>
        <p:spPr bwMode="auto">
          <a:xfrm>
            <a:off x="-15990888" y="30975300"/>
            <a:ext cx="10406063" cy="8491538"/>
          </a:xfrm>
          <a:ln>
            <a:miter lim="800000"/>
            <a:headEnd/>
            <a:tailEnd/>
          </a:ln>
        </p:spPr>
      </p:sp>
      <p:sp>
        <p:nvSpPr>
          <p:cNvPr id="9243" name="Picture Placeholder 83"/>
          <p:cNvSpPr>
            <a:spLocks noGrp="1"/>
          </p:cNvSpPr>
          <p:nvPr>
            <p:ph type="pic" sz="quarter" idx="126"/>
          </p:nvPr>
        </p:nvSpPr>
        <p:spPr bwMode="auto">
          <a:xfrm>
            <a:off x="-15990888" y="30975300"/>
            <a:ext cx="10406063" cy="8491538"/>
          </a:xfrm>
          <a:ln>
            <a:miter lim="800000"/>
            <a:headEnd/>
            <a:tailEnd/>
          </a:ln>
        </p:spPr>
      </p:sp>
      <p:sp>
        <p:nvSpPr>
          <p:cNvPr id="9244" name="Picture Placeholder 84"/>
          <p:cNvSpPr>
            <a:spLocks noGrp="1"/>
          </p:cNvSpPr>
          <p:nvPr>
            <p:ph type="pic" sz="quarter" idx="127"/>
          </p:nvPr>
        </p:nvSpPr>
        <p:spPr bwMode="auto">
          <a:xfrm>
            <a:off x="-15990888" y="30975300"/>
            <a:ext cx="10406063" cy="8491538"/>
          </a:xfrm>
          <a:ln>
            <a:miter lim="800000"/>
            <a:headEnd/>
            <a:tailEnd/>
          </a:ln>
        </p:spPr>
      </p:sp>
      <p:sp>
        <p:nvSpPr>
          <p:cNvPr id="9245" name="Picture Placeholder 85"/>
          <p:cNvSpPr>
            <a:spLocks noGrp="1"/>
          </p:cNvSpPr>
          <p:nvPr>
            <p:ph type="pic" sz="quarter" idx="128"/>
          </p:nvPr>
        </p:nvSpPr>
        <p:spPr bwMode="auto">
          <a:xfrm>
            <a:off x="-15990888" y="30975300"/>
            <a:ext cx="10406063" cy="8491538"/>
          </a:xfrm>
          <a:ln>
            <a:miter lim="800000"/>
            <a:headEnd/>
            <a:tailEnd/>
          </a:ln>
        </p:spPr>
      </p:sp>
      <p:sp>
        <p:nvSpPr>
          <p:cNvPr id="9246" name="Picture Placeholder 86"/>
          <p:cNvSpPr>
            <a:spLocks noGrp="1"/>
          </p:cNvSpPr>
          <p:nvPr>
            <p:ph type="pic" sz="quarter" idx="129"/>
          </p:nvPr>
        </p:nvSpPr>
        <p:spPr bwMode="auto">
          <a:xfrm>
            <a:off x="-15990888" y="30975300"/>
            <a:ext cx="10406063" cy="8491538"/>
          </a:xfrm>
          <a:ln>
            <a:miter lim="800000"/>
            <a:headEnd/>
            <a:tailEnd/>
          </a:ln>
        </p:spPr>
      </p:sp>
      <p:sp>
        <p:nvSpPr>
          <p:cNvPr id="9247" name="Picture Placeholder 87"/>
          <p:cNvSpPr>
            <a:spLocks noGrp="1"/>
          </p:cNvSpPr>
          <p:nvPr>
            <p:ph type="pic" sz="quarter" idx="130"/>
          </p:nvPr>
        </p:nvSpPr>
        <p:spPr bwMode="auto">
          <a:xfrm>
            <a:off x="-15990888" y="30975300"/>
            <a:ext cx="10406063" cy="8491538"/>
          </a:xfrm>
          <a:ln>
            <a:miter lim="800000"/>
            <a:headEnd/>
            <a:tailEnd/>
          </a:ln>
        </p:spPr>
      </p:sp>
      <p:sp>
        <p:nvSpPr>
          <p:cNvPr id="9248" name="Picture Placeholder 88"/>
          <p:cNvSpPr>
            <a:spLocks noGrp="1"/>
          </p:cNvSpPr>
          <p:nvPr>
            <p:ph type="pic" sz="quarter" idx="131"/>
          </p:nvPr>
        </p:nvSpPr>
        <p:spPr bwMode="auto">
          <a:xfrm>
            <a:off x="-15990888" y="30975300"/>
            <a:ext cx="10406063" cy="8491538"/>
          </a:xfrm>
          <a:ln>
            <a:miter lim="800000"/>
            <a:headEnd/>
            <a:tailEnd/>
          </a:ln>
        </p:spPr>
      </p:sp>
      <p:sp>
        <p:nvSpPr>
          <p:cNvPr id="9249" name="Picture Placeholder 89"/>
          <p:cNvSpPr>
            <a:spLocks noGrp="1"/>
          </p:cNvSpPr>
          <p:nvPr>
            <p:ph type="pic" sz="quarter" idx="132"/>
          </p:nvPr>
        </p:nvSpPr>
        <p:spPr bwMode="auto">
          <a:xfrm>
            <a:off x="-15990888" y="30975300"/>
            <a:ext cx="10406063" cy="8491538"/>
          </a:xfrm>
          <a:ln>
            <a:miter lim="800000"/>
            <a:headEnd/>
            <a:tailEnd/>
          </a:ln>
        </p:spPr>
      </p:sp>
      <p:sp>
        <p:nvSpPr>
          <p:cNvPr id="9250" name="Picture Placeholder 90"/>
          <p:cNvSpPr>
            <a:spLocks noGrp="1"/>
          </p:cNvSpPr>
          <p:nvPr>
            <p:ph type="pic" sz="quarter" idx="133"/>
          </p:nvPr>
        </p:nvSpPr>
        <p:spPr bwMode="auto">
          <a:xfrm>
            <a:off x="-15990888" y="30975300"/>
            <a:ext cx="10406063" cy="8491538"/>
          </a:xfrm>
          <a:ln>
            <a:miter lim="800000"/>
            <a:headEnd/>
            <a:tailEnd/>
          </a:ln>
        </p:spPr>
      </p:sp>
      <p:sp>
        <p:nvSpPr>
          <p:cNvPr id="9251" name="Picture Placeholder 91"/>
          <p:cNvSpPr>
            <a:spLocks noGrp="1"/>
          </p:cNvSpPr>
          <p:nvPr>
            <p:ph type="pic" sz="quarter" idx="134"/>
          </p:nvPr>
        </p:nvSpPr>
        <p:spPr bwMode="auto">
          <a:xfrm>
            <a:off x="-15990888" y="30975300"/>
            <a:ext cx="10406063" cy="8491538"/>
          </a:xfrm>
          <a:ln>
            <a:miter lim="800000"/>
            <a:headEnd/>
            <a:tailEnd/>
          </a:ln>
        </p:spPr>
      </p:sp>
      <p:sp>
        <p:nvSpPr>
          <p:cNvPr id="9252" name="Picture Placeholder 92"/>
          <p:cNvSpPr>
            <a:spLocks noGrp="1"/>
          </p:cNvSpPr>
          <p:nvPr>
            <p:ph type="pic" sz="quarter" idx="135"/>
          </p:nvPr>
        </p:nvSpPr>
        <p:spPr bwMode="auto">
          <a:xfrm>
            <a:off x="-15990888" y="30975300"/>
            <a:ext cx="10406063" cy="8491538"/>
          </a:xfrm>
          <a:ln>
            <a:miter lim="800000"/>
            <a:headEnd/>
            <a:tailEnd/>
          </a:ln>
        </p:spPr>
      </p:sp>
      <p:sp>
        <p:nvSpPr>
          <p:cNvPr id="94" name="Text Placeholder 93"/>
          <p:cNvSpPr>
            <a:spLocks noGrp="1"/>
          </p:cNvSpPr>
          <p:nvPr>
            <p:ph type="body" sz="quarter" idx="136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95" name="Text Placeholder 94"/>
          <p:cNvSpPr>
            <a:spLocks noGrp="1"/>
          </p:cNvSpPr>
          <p:nvPr>
            <p:ph type="body" sz="quarter" idx="137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96" name="Text Placeholder 95"/>
          <p:cNvSpPr>
            <a:spLocks noGrp="1"/>
          </p:cNvSpPr>
          <p:nvPr>
            <p:ph type="body" sz="quarter" idx="138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97" name="Text Placeholder 96"/>
          <p:cNvSpPr>
            <a:spLocks noGrp="1"/>
          </p:cNvSpPr>
          <p:nvPr>
            <p:ph type="body" sz="quarter" idx="139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98" name="Text Placeholder 97"/>
          <p:cNvSpPr>
            <a:spLocks noGrp="1"/>
          </p:cNvSpPr>
          <p:nvPr>
            <p:ph type="body" sz="quarter" idx="140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99" name="Text Placeholder 98"/>
          <p:cNvSpPr>
            <a:spLocks noGrp="1"/>
          </p:cNvSpPr>
          <p:nvPr>
            <p:ph type="body" sz="quarter" idx="141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00" name="Text Placeholder 99"/>
          <p:cNvSpPr>
            <a:spLocks noGrp="1"/>
          </p:cNvSpPr>
          <p:nvPr>
            <p:ph type="body" sz="quarter" idx="142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01" name="Text Placeholder 100"/>
          <p:cNvSpPr>
            <a:spLocks noGrp="1"/>
          </p:cNvSpPr>
          <p:nvPr>
            <p:ph type="body" sz="quarter" idx="143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02" name="Text Placeholder 101"/>
          <p:cNvSpPr>
            <a:spLocks noGrp="1"/>
          </p:cNvSpPr>
          <p:nvPr>
            <p:ph type="body" sz="quarter" idx="144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03" name="Text Placeholder 102"/>
          <p:cNvSpPr>
            <a:spLocks noGrp="1"/>
          </p:cNvSpPr>
          <p:nvPr>
            <p:ph type="body" sz="quarter" idx="145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04" name="Text Placeholder 103"/>
          <p:cNvSpPr>
            <a:spLocks noGrp="1"/>
          </p:cNvSpPr>
          <p:nvPr>
            <p:ph type="body" sz="quarter" idx="146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05" name="Text Placeholder 104"/>
          <p:cNvSpPr>
            <a:spLocks noGrp="1"/>
          </p:cNvSpPr>
          <p:nvPr>
            <p:ph type="body" sz="quarter" idx="147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06" name="Text Placeholder 105"/>
          <p:cNvSpPr>
            <a:spLocks noGrp="1"/>
          </p:cNvSpPr>
          <p:nvPr>
            <p:ph type="body" sz="quarter" idx="148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107" name="Text Placeholder 106"/>
          <p:cNvSpPr>
            <a:spLocks noGrp="1"/>
          </p:cNvSpPr>
          <p:nvPr>
            <p:ph type="body" sz="quarter" idx="149"/>
          </p:nvPr>
        </p:nvSpPr>
        <p:spPr>
          <a:xfrm>
            <a:off x="-21164550" y="21724938"/>
            <a:ext cx="20807362" cy="800100"/>
          </a:xfrm>
        </p:spPr>
        <p:txBody>
          <a:bodyPr/>
          <a:lstStyle/>
          <a:p>
            <a:pPr marL="1645838" indent="-1645838" defTabSz="43889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sp>
        <p:nvSpPr>
          <p:cNvPr id="9267" name="Text Placeholder 107"/>
          <p:cNvSpPr>
            <a:spLocks noGrp="1"/>
          </p:cNvSpPr>
          <p:nvPr>
            <p:ph type="body" sz="quarter" idx="150"/>
          </p:nvPr>
        </p:nvSpPr>
        <p:spPr bwMode="auto">
          <a:xfrm>
            <a:off x="5932488" y="4246563"/>
            <a:ext cx="31999237" cy="1108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en-US" smtClean="0"/>
          </a:p>
        </p:txBody>
      </p:sp>
      <p:sp>
        <p:nvSpPr>
          <p:cNvPr id="9268" name="Text Placeholder 108"/>
          <p:cNvSpPr>
            <a:spLocks noGrp="1"/>
          </p:cNvSpPr>
          <p:nvPr>
            <p:ph type="body" sz="quarter" idx="151"/>
          </p:nvPr>
        </p:nvSpPr>
        <p:spPr bwMode="auto">
          <a:xfrm>
            <a:off x="5932488" y="2540000"/>
            <a:ext cx="31999237" cy="14462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Presentations.com-48x48-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PosterPresentations.com-48x48-Template-V2b</Template>
  <TotalTime>0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Arial</vt:lpstr>
      <vt:lpstr>Trebuchet MS</vt:lpstr>
      <vt:lpstr>PosterPresentations.com-48x48-Template-V2b</vt:lpstr>
      <vt:lpstr>1_Classic 3 Columns</vt:lpstr>
      <vt:lpstr>Classic - Wide Center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dc:description>This template is the property of PosterPresentations.com. Call us if you need help with this poster template._x000d_
1-866-649-3004           _x000d_
 (c)PosterPresentations.com</dc:description>
  <cp:lastModifiedBy>District 1Office Assistant</cp:lastModifiedBy>
  <cp:revision>3</cp:revision>
  <dcterms:created xsi:type="dcterms:W3CDTF">2011-04-21T17:26:12Z</dcterms:created>
  <dcterms:modified xsi:type="dcterms:W3CDTF">2014-03-25T14:15:42Z</dcterms:modified>
</cp:coreProperties>
</file>