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13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026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039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051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064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077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090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103" algn="l" defTabSz="9140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0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0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1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3" indent="0">
              <a:buNone/>
              <a:defRPr sz="2000" b="1"/>
            </a:lvl2pPr>
            <a:lvl3pPr marL="914026" indent="0">
              <a:buNone/>
              <a:defRPr sz="1800" b="1"/>
            </a:lvl3pPr>
            <a:lvl4pPr marL="1371039" indent="0">
              <a:buNone/>
              <a:defRPr sz="1600" b="1"/>
            </a:lvl4pPr>
            <a:lvl5pPr marL="1828051" indent="0">
              <a:buNone/>
              <a:defRPr sz="1600" b="1"/>
            </a:lvl5pPr>
            <a:lvl6pPr marL="2285064" indent="0">
              <a:buNone/>
              <a:defRPr sz="1600" b="1"/>
            </a:lvl6pPr>
            <a:lvl7pPr marL="2742077" indent="0">
              <a:buNone/>
              <a:defRPr sz="1600" b="1"/>
            </a:lvl7pPr>
            <a:lvl8pPr marL="3199090" indent="0">
              <a:buNone/>
              <a:defRPr sz="1600" b="1"/>
            </a:lvl8pPr>
            <a:lvl9pPr marL="36561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3" indent="0">
              <a:buNone/>
              <a:defRPr sz="2000" b="1"/>
            </a:lvl2pPr>
            <a:lvl3pPr marL="914026" indent="0">
              <a:buNone/>
              <a:defRPr sz="1800" b="1"/>
            </a:lvl3pPr>
            <a:lvl4pPr marL="1371039" indent="0">
              <a:buNone/>
              <a:defRPr sz="1600" b="1"/>
            </a:lvl4pPr>
            <a:lvl5pPr marL="1828051" indent="0">
              <a:buNone/>
              <a:defRPr sz="1600" b="1"/>
            </a:lvl5pPr>
            <a:lvl6pPr marL="2285064" indent="0">
              <a:buNone/>
              <a:defRPr sz="1600" b="1"/>
            </a:lvl6pPr>
            <a:lvl7pPr marL="2742077" indent="0">
              <a:buNone/>
              <a:defRPr sz="1600" b="1"/>
            </a:lvl7pPr>
            <a:lvl8pPr marL="3199090" indent="0">
              <a:buNone/>
              <a:defRPr sz="1600" b="1"/>
            </a:lvl8pPr>
            <a:lvl9pPr marL="36561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13" indent="0">
              <a:buNone/>
              <a:defRPr sz="1200"/>
            </a:lvl2pPr>
            <a:lvl3pPr marL="914026" indent="0">
              <a:buNone/>
              <a:defRPr sz="1000"/>
            </a:lvl3pPr>
            <a:lvl4pPr marL="1371039" indent="0">
              <a:buNone/>
              <a:defRPr sz="900"/>
            </a:lvl4pPr>
            <a:lvl5pPr marL="1828051" indent="0">
              <a:buNone/>
              <a:defRPr sz="900"/>
            </a:lvl5pPr>
            <a:lvl6pPr marL="2285064" indent="0">
              <a:buNone/>
              <a:defRPr sz="900"/>
            </a:lvl6pPr>
            <a:lvl7pPr marL="2742077" indent="0">
              <a:buNone/>
              <a:defRPr sz="900"/>
            </a:lvl7pPr>
            <a:lvl8pPr marL="3199090" indent="0">
              <a:buNone/>
              <a:defRPr sz="900"/>
            </a:lvl8pPr>
            <a:lvl9pPr marL="36561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13" indent="0">
              <a:buNone/>
              <a:defRPr sz="2800"/>
            </a:lvl2pPr>
            <a:lvl3pPr marL="914026" indent="0">
              <a:buNone/>
              <a:defRPr sz="2400"/>
            </a:lvl3pPr>
            <a:lvl4pPr marL="1371039" indent="0">
              <a:buNone/>
              <a:defRPr sz="2000"/>
            </a:lvl4pPr>
            <a:lvl5pPr marL="1828051" indent="0">
              <a:buNone/>
              <a:defRPr sz="2000"/>
            </a:lvl5pPr>
            <a:lvl6pPr marL="2285064" indent="0">
              <a:buNone/>
              <a:defRPr sz="2000"/>
            </a:lvl6pPr>
            <a:lvl7pPr marL="2742077" indent="0">
              <a:buNone/>
              <a:defRPr sz="2000"/>
            </a:lvl7pPr>
            <a:lvl8pPr marL="3199090" indent="0">
              <a:buNone/>
              <a:defRPr sz="2000"/>
            </a:lvl8pPr>
            <a:lvl9pPr marL="365610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13" indent="0">
              <a:buNone/>
              <a:defRPr sz="1200"/>
            </a:lvl2pPr>
            <a:lvl3pPr marL="914026" indent="0">
              <a:buNone/>
              <a:defRPr sz="1000"/>
            </a:lvl3pPr>
            <a:lvl4pPr marL="1371039" indent="0">
              <a:buNone/>
              <a:defRPr sz="900"/>
            </a:lvl4pPr>
            <a:lvl5pPr marL="1828051" indent="0">
              <a:buNone/>
              <a:defRPr sz="900"/>
            </a:lvl5pPr>
            <a:lvl6pPr marL="2285064" indent="0">
              <a:buNone/>
              <a:defRPr sz="900"/>
            </a:lvl6pPr>
            <a:lvl7pPr marL="2742077" indent="0">
              <a:buNone/>
              <a:defRPr sz="900"/>
            </a:lvl7pPr>
            <a:lvl8pPr marL="3199090" indent="0">
              <a:buNone/>
              <a:defRPr sz="900"/>
            </a:lvl8pPr>
            <a:lvl9pPr marL="365610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02" tIns="45702" rIns="91402" bIns="457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02" tIns="45702" rIns="91402" bIns="457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02" tIns="45702" rIns="91402" bIns="4570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3EBD0-21A1-4029-89B8-9E9488C500F7}" type="datetimeFigureOut">
              <a:rPr lang="en-US" smtClean="0"/>
              <a:pPr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02" tIns="45702" rIns="91402" bIns="4570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02" tIns="45702" rIns="91402" bIns="4570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9CA40-28D3-40B1-A810-4123E8044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02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59" indent="-342759" algn="l" defTabSz="91402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46" indent="-285633" algn="l" defTabSz="91402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32" indent="-228506" algn="l" defTabSz="91402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45" indent="-228506" algn="l" defTabSz="91402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558" indent="-228506" algn="l" defTabSz="91402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71" indent="-228506" algn="l" defTabSz="914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84" indent="-228506" algn="l" defTabSz="914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596" indent="-228506" algn="l" defTabSz="914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09" indent="-228506" algn="l" defTabSz="91402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3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26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39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51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64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77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90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03" algn="l" defTabSz="91402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 PowerPoint for Science Display/Presentation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212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Use PPT for Science Display?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It provides a more professional look.</a:t>
            </a:r>
          </a:p>
          <a:p>
            <a:r>
              <a:rPr lang="en-US" dirty="0" smtClean="0"/>
              <a:t>2.  It teaches new technology that </a:t>
            </a:r>
            <a:r>
              <a:rPr lang="en-US" dirty="0" err="1" smtClean="0"/>
              <a:t>te</a:t>
            </a:r>
            <a:r>
              <a:rPr lang="en-US" dirty="0" smtClean="0"/>
              <a:t> student may need for college or a job.</a:t>
            </a:r>
          </a:p>
          <a:p>
            <a:r>
              <a:rPr lang="en-US" dirty="0" smtClean="0"/>
              <a:t>3.  It integrates technology learning with science.</a:t>
            </a:r>
          </a:p>
          <a:p>
            <a:r>
              <a:rPr lang="en-US" dirty="0" smtClean="0"/>
              <a:t>4.  It will impress your administrator at skills students are learning...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Disadvantages of PPT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It costs – somewhere between $ 40 to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$ 160.</a:t>
            </a:r>
          </a:p>
          <a:p>
            <a:r>
              <a:rPr lang="en-US" dirty="0" smtClean="0"/>
              <a:t>2.  When you print the presentation, you can not make changes unless your reprint.</a:t>
            </a:r>
          </a:p>
          <a:p>
            <a:r>
              <a:rPr lang="en-US" dirty="0" smtClean="0"/>
              <a:t>3.  It takes several days to get your presentation after ordering it.</a:t>
            </a:r>
          </a:p>
          <a:p>
            <a:r>
              <a:rPr lang="en-US" dirty="0" smtClean="0"/>
              <a:t>4.  You can not modify the presentation if you wish to add or change anything on it….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4754564"/>
          </a:xfrm>
        </p:spPr>
        <p:txBody>
          <a:bodyPr>
            <a:noAutofit/>
          </a:bodyPr>
          <a:lstStyle/>
          <a:p>
            <a:r>
              <a:rPr lang="en-US" sz="3100" dirty="0" smtClean="0"/>
              <a:t>It is preferred that national </a:t>
            </a:r>
            <a:r>
              <a:rPr lang="en-US" sz="3100" dirty="0" err="1" smtClean="0"/>
              <a:t>agriscience</a:t>
            </a:r>
            <a:r>
              <a:rPr lang="en-US" sz="3100" dirty="0" smtClean="0"/>
              <a:t> fair participants display the results of their study utilizing a standard printed poster with dimensions of 36 inches (height) by 48 inches (width).</a:t>
            </a:r>
          </a:p>
          <a:p>
            <a:r>
              <a:rPr lang="en-US" sz="3100" dirty="0" smtClean="0"/>
              <a:t>Posters can be created utilizing Microsoft PowerPoint™ slide format. The display should be stable and free standing on the provided table top. Each participant is responsible for providing backing for the poster. 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Rules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maximum size for a project is 48 inches wide by 30 inches deep (the distance from front to back) by 108 inches high [9 ft] (from floor to top of display, this includes the table and project).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I make a presentation?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You can go online and find a template to use </a:t>
            </a:r>
            <a:r>
              <a:rPr lang="en-US" u="sng" dirty="0" smtClean="0"/>
              <a:t>OR</a:t>
            </a:r>
          </a:p>
          <a:p>
            <a:r>
              <a:rPr lang="en-US" dirty="0" smtClean="0"/>
              <a:t>2.  You create a new power point slide from scratch.</a:t>
            </a:r>
          </a:p>
          <a:p>
            <a:r>
              <a:rPr lang="en-US" dirty="0" smtClean="0"/>
              <a:t>3.  I took an old presentation and deleted the old material on it and put in the new material….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the slide?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Create a power point slide.</a:t>
            </a:r>
          </a:p>
          <a:p>
            <a:r>
              <a:rPr lang="en-US" dirty="0" smtClean="0"/>
              <a:t>2.  Go to ‘Design’ on the tool bar. Select page setup.</a:t>
            </a:r>
          </a:p>
          <a:p>
            <a:r>
              <a:rPr lang="en-US" dirty="0" smtClean="0"/>
              <a:t>3.  Change the width and </a:t>
            </a:r>
            <a:r>
              <a:rPr lang="en-US" dirty="0" err="1" smtClean="0"/>
              <a:t>heighth</a:t>
            </a:r>
            <a:r>
              <a:rPr lang="en-US" dirty="0" smtClean="0"/>
              <a:t> to what you need – 36 in. by 48 in., 48 x 48, etc.</a:t>
            </a:r>
          </a:p>
          <a:p>
            <a:r>
              <a:rPr lang="en-US" dirty="0" smtClean="0"/>
              <a:t>4.  Go to Insert on the tool bar.  Select text box.  You now copy from your report pictures and information and put it in a text box…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slide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Looking at the example handout, you see that the three columns gives a good overview of the material.</a:t>
            </a:r>
          </a:p>
          <a:p>
            <a:r>
              <a:rPr lang="en-US" dirty="0" smtClean="0"/>
              <a:t>6.  You will have to play with the margins and text boxes to get your desired look.</a:t>
            </a:r>
          </a:p>
          <a:p>
            <a:r>
              <a:rPr lang="en-US" dirty="0" smtClean="0"/>
              <a:t>7.  The following slide was made in about in less than 10 minutes from a blank slide…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212 Conference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67" y="1158875"/>
            <a:ext cx="2159000" cy="4951414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sz="1700" dirty="0"/>
              <a:t>Introduction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75001" y="1238250"/>
            <a:ext cx="2328333" cy="25154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22216" tIns="11108" rIns="22216" bIns="11108" rtlCol="0">
            <a:spAutoFit/>
          </a:bodyPr>
          <a:lstStyle/>
          <a:p>
            <a:pPr algn="ctr"/>
            <a:r>
              <a:rPr lang="en-US" dirty="0" smtClean="0"/>
              <a:t>Conclusions</a:t>
            </a:r>
          </a:p>
          <a:p>
            <a:pPr algn="ctr"/>
            <a:r>
              <a:rPr lang="en-US" dirty="0" smtClean="0"/>
              <a:t>This is an example of how research should be done.  You can see how text can be entered into a text box and used to make a poster presentation for a science project.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17333" y="3984625"/>
            <a:ext cx="2286000" cy="2994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22216" tIns="11108" rIns="22216" bIns="11108" rtlCol="0">
            <a:spAutoFit/>
          </a:bodyPr>
          <a:lstStyle/>
          <a:p>
            <a:r>
              <a:rPr lang="en-US" dirty="0" smtClean="0"/>
              <a:t>Picture of researcher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8501" y="4635500"/>
            <a:ext cx="2328333" cy="1407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22216" tIns="11108" rIns="22216" bIns="11108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1335" y="1285875"/>
            <a:ext cx="2645833" cy="2994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22216" tIns="11108" rIns="22216" bIns="11108" rtlCol="0">
            <a:spAutoFit/>
          </a:bodyPr>
          <a:lstStyle/>
          <a:p>
            <a:pPr algn="ctr"/>
            <a:r>
              <a:rPr lang="en-US" dirty="0" smtClean="0"/>
              <a:t>Research results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500" y="1968500"/>
            <a:ext cx="2624667" cy="8534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22216" tIns="11108" rIns="22216" bIns="11108" rtlCol="0">
            <a:spAutoFit/>
          </a:bodyPr>
          <a:lstStyle/>
          <a:p>
            <a:r>
              <a:rPr lang="en-US" dirty="0" smtClean="0"/>
              <a:t>Experiment 1:  no data</a:t>
            </a:r>
          </a:p>
          <a:p>
            <a:r>
              <a:rPr lang="en-US" dirty="0" smtClean="0"/>
              <a:t>Experiment 2:  good data</a:t>
            </a:r>
          </a:p>
          <a:p>
            <a:r>
              <a:rPr lang="en-US" dirty="0" smtClean="0"/>
              <a:t>Experiment 3:  bad data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59500" y="3635375"/>
            <a:ext cx="2370667" cy="299436"/>
          </a:xfrm>
          <a:prstGeom prst="rect">
            <a:avLst/>
          </a:prstGeom>
          <a:noFill/>
        </p:spPr>
        <p:txBody>
          <a:bodyPr wrap="square" lIns="22216" tIns="11108" rIns="22216" bIns="11108" rtlCol="0">
            <a:spAutoFit/>
          </a:bodyPr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59500" y="4318000"/>
            <a:ext cx="2307167" cy="103809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22216" tIns="11108" rIns="22216" bIns="11108" rtlCol="0">
            <a:spAutoFit/>
          </a:bodyPr>
          <a:lstStyle/>
          <a:p>
            <a:pPr algn="ctr"/>
            <a:r>
              <a:rPr lang="en-US" sz="1600" dirty="0"/>
              <a:t>This experiment hopefully encourages you to have your students try to make a </a:t>
            </a:r>
            <a:r>
              <a:rPr lang="en-US" sz="1600" dirty="0" err="1"/>
              <a:t>presention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478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Using  PowerPoint for Science Display/Presentation</vt:lpstr>
      <vt:lpstr>Why Use PPT for Science Display?</vt:lpstr>
      <vt:lpstr>Disadvantages of PPT Presentation</vt:lpstr>
      <vt:lpstr>National Rules</vt:lpstr>
      <vt:lpstr>National Rules – cont.</vt:lpstr>
      <vt:lpstr>How do I make a presentation?</vt:lpstr>
      <vt:lpstr>How to make the slide?</vt:lpstr>
      <vt:lpstr>Making the slide – cont.</vt:lpstr>
      <vt:lpstr>212 Conference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 PowerPoint for Science Display/Presentation</dc:title>
  <dc:creator>Vicki</dc:creator>
  <cp:lastModifiedBy>Dean Dittmar</cp:lastModifiedBy>
  <cp:revision>12</cp:revision>
  <dcterms:created xsi:type="dcterms:W3CDTF">2012-01-20T03:01:21Z</dcterms:created>
  <dcterms:modified xsi:type="dcterms:W3CDTF">2014-03-24T15:31:35Z</dcterms:modified>
</cp:coreProperties>
</file>